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DAC308-413E-4075-9C8D-CA9A410488D2}"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DAC308-413E-4075-9C8D-CA9A410488D2}"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DAC308-413E-4075-9C8D-CA9A410488D2}"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DAC308-413E-4075-9C8D-CA9A410488D2}"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DAC308-413E-4075-9C8D-CA9A410488D2}"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DAC308-413E-4075-9C8D-CA9A410488D2}" type="datetimeFigureOut">
              <a:rPr lang="en-US" smtClean="0"/>
              <a:t>8/29/2022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AC308-413E-4075-9C8D-CA9A410488D2}" type="datetimeFigureOut">
              <a:rPr lang="en-US" smtClean="0"/>
              <a:t>8/29/2022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DAC308-413E-4075-9C8D-CA9A410488D2}" type="datetimeFigureOut">
              <a:rPr lang="en-US" smtClean="0"/>
              <a:t>8/29/2022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DAC308-413E-4075-9C8D-CA9A410488D2}" type="datetimeFigureOut">
              <a:rPr lang="en-US" smtClean="0"/>
              <a:t>8/29/2022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DAC308-413E-4075-9C8D-CA9A410488D2}" type="datetimeFigureOut">
              <a:rPr lang="en-US" smtClean="0"/>
              <a:t>8/29/2022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DAC308-413E-4075-9C8D-CA9A410488D2}" type="datetimeFigureOut">
              <a:rPr lang="en-US" smtClean="0"/>
              <a:t>8/29/2022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49BD5-88EB-45D1-BBDA-B2E8FBF9A6D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AC308-413E-4075-9C8D-CA9A410488D2}" type="datetimeFigureOut">
              <a:rPr lang="en-US" smtClean="0"/>
              <a:t>8/29/2022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49BD5-88EB-45D1-BBDA-B2E8FBF9A6D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smtClean="0">
                <a:solidFill>
                  <a:srgbClr val="FF0000"/>
                </a:solidFill>
              </a:rPr>
              <a:t>मतदाताओं द्वारा ली जाने वाली शपथ</a:t>
            </a:r>
            <a:endParaRPr lang="en-US" dirty="0">
              <a:solidFill>
                <a:srgbClr val="FF0000"/>
              </a:solidFill>
            </a:endParaRPr>
          </a:p>
        </p:txBody>
      </p:sp>
      <p:sp>
        <p:nvSpPr>
          <p:cNvPr id="3" name="Content Placeholder 2"/>
          <p:cNvSpPr>
            <a:spLocks noGrp="1"/>
          </p:cNvSpPr>
          <p:nvPr>
            <p:ph idx="1"/>
          </p:nvPr>
        </p:nvSpPr>
        <p:spPr/>
        <p:txBody>
          <a:bodyPr>
            <a:normAutofit/>
          </a:bodyPr>
          <a:lstStyle/>
          <a:p>
            <a:pPr marL="0" algn="just">
              <a:spcBef>
                <a:spcPts val="0"/>
              </a:spcBef>
              <a:buNone/>
            </a:pPr>
            <a:r>
              <a:rPr lang="hi-IN" dirty="0" smtClean="0"/>
              <a:t>“</a:t>
            </a:r>
            <a:r>
              <a:rPr lang="hi-IN" dirty="0"/>
              <a:t>हम, भारत के नागरिक, लोकतंत्र में अपनी पूर्ण आस्था रखते हुए यह शपथ लेते हैं कि हम अपने देश की लोकतान्त्रिक परम्पराओं की मर्यादा को बनाए रखेंगे तथा स्वतंत्र, निष्पक्ष एवं शांतिपूर्ण निर्वाचन की गरिमा को अक्षुण्ण रखते हुए, निर्भीक होकर, धर्म, वर्ग, जाति, समुदाय, भाषा अथवा अन्य किसी भी प्रलोभन से प्रभावित हुए बिना सभी निर्वाचनों में अपने मताधिकार का प्रयोग करेंगे”.</a:t>
            </a:r>
          </a:p>
          <a:p>
            <a:pPr marL="0" algn="just">
              <a:spcBef>
                <a:spcPts val="0"/>
              </a:spcBef>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80</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मतदाताओं द्वारा ली जाने वाली शपथ</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मतदाताओं द्वारा ली जाने वाली शपथ</dc:title>
  <dc:creator>Admin</dc:creator>
  <cp:lastModifiedBy>Admin</cp:lastModifiedBy>
  <cp:revision>1</cp:revision>
  <dcterms:created xsi:type="dcterms:W3CDTF">2022-08-29T04:15:12Z</dcterms:created>
  <dcterms:modified xsi:type="dcterms:W3CDTF">2022-08-29T04:17:08Z</dcterms:modified>
</cp:coreProperties>
</file>