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232C-2AF8-40F7-8ACE-057FDE9293BA}" type="datetimeFigureOut">
              <a:rPr lang="en-US" smtClean="0"/>
              <a:t>18-Dec-23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2BD0E-F2FF-43EE-B25E-44360CFA9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232C-2AF8-40F7-8ACE-057FDE9293BA}" type="datetimeFigureOut">
              <a:rPr lang="en-US" smtClean="0"/>
              <a:t>18-Dec-23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2BD0E-F2FF-43EE-B25E-44360CFA9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232C-2AF8-40F7-8ACE-057FDE9293BA}" type="datetimeFigureOut">
              <a:rPr lang="en-US" smtClean="0"/>
              <a:t>18-Dec-23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2BD0E-F2FF-43EE-B25E-44360CFA9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232C-2AF8-40F7-8ACE-057FDE9293BA}" type="datetimeFigureOut">
              <a:rPr lang="en-US" smtClean="0"/>
              <a:t>18-Dec-23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2BD0E-F2FF-43EE-B25E-44360CFA9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232C-2AF8-40F7-8ACE-057FDE9293BA}" type="datetimeFigureOut">
              <a:rPr lang="en-US" smtClean="0"/>
              <a:t>18-Dec-23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2BD0E-F2FF-43EE-B25E-44360CFA9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232C-2AF8-40F7-8ACE-057FDE9293BA}" type="datetimeFigureOut">
              <a:rPr lang="en-US" smtClean="0"/>
              <a:t>18-Dec-23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2BD0E-F2FF-43EE-B25E-44360CFA9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232C-2AF8-40F7-8ACE-057FDE9293BA}" type="datetimeFigureOut">
              <a:rPr lang="en-US" smtClean="0"/>
              <a:t>18-Dec-23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2BD0E-F2FF-43EE-B25E-44360CFA9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232C-2AF8-40F7-8ACE-057FDE9293BA}" type="datetimeFigureOut">
              <a:rPr lang="en-US" smtClean="0"/>
              <a:t>18-Dec-23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2BD0E-F2FF-43EE-B25E-44360CFA9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232C-2AF8-40F7-8ACE-057FDE9293BA}" type="datetimeFigureOut">
              <a:rPr lang="en-US" smtClean="0"/>
              <a:t>18-Dec-23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2BD0E-F2FF-43EE-B25E-44360CFA9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232C-2AF8-40F7-8ACE-057FDE9293BA}" type="datetimeFigureOut">
              <a:rPr lang="en-US" smtClean="0"/>
              <a:t>18-Dec-23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2BD0E-F2FF-43EE-B25E-44360CFA9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232C-2AF8-40F7-8ACE-057FDE9293BA}" type="datetimeFigureOut">
              <a:rPr lang="en-US" smtClean="0"/>
              <a:t>18-Dec-23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2BD0E-F2FF-43EE-B25E-44360CFA9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4232C-2AF8-40F7-8ACE-057FDE9293BA}" type="datetimeFigureOut">
              <a:rPr lang="en-US" smtClean="0"/>
              <a:t>18-Dec-23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BD0E-F2FF-43EE-B25E-44360CFA93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fwdugcletterregardingviksitbharat2047voiceofyo\B-Ban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04" y="2514600"/>
            <a:ext cx="9052560" cy="301752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latin typeface="Bookman Old Style" pitchFamily="18" charset="0"/>
              </a:rPr>
              <a:t>Viksit</a:t>
            </a:r>
            <a:r>
              <a:rPr lang="en-US" sz="4000" b="1" dirty="0">
                <a:solidFill>
                  <a:srgbClr val="C00000"/>
                </a:solidFill>
                <a:latin typeface="Bookman Old Style" pitchFamily="18" charset="0"/>
              </a:rPr>
              <a:t> Bharat Ideation </a:t>
            </a:r>
            <a:r>
              <a:rPr lang="en-US" sz="4000" b="1" dirty="0" smtClean="0">
                <a:solidFill>
                  <a:srgbClr val="C00000"/>
                </a:solidFill>
                <a:latin typeface="Bookman Old Style" pitchFamily="18" charset="0"/>
              </a:rPr>
              <a:t>Center</a:t>
            </a:r>
          </a:p>
          <a:p>
            <a:pPr algn="ctr"/>
            <a:r>
              <a:rPr lang="en-US" sz="3600" b="1" dirty="0" smtClean="0">
                <a:solidFill>
                  <a:srgbClr val="003300"/>
                </a:solidFill>
                <a:latin typeface="Bookman Old Style" pitchFamily="18" charset="0"/>
              </a:rPr>
              <a:t>College of </a:t>
            </a:r>
            <a:r>
              <a:rPr lang="en-US" sz="3600" b="1" dirty="0" err="1" smtClean="0">
                <a:solidFill>
                  <a:srgbClr val="003300"/>
                </a:solidFill>
                <a:latin typeface="Bookman Old Style" pitchFamily="18" charset="0"/>
              </a:rPr>
              <a:t>Agril</a:t>
            </a:r>
            <a:r>
              <a:rPr lang="en-US" sz="3600" b="1" dirty="0" smtClean="0">
                <a:solidFill>
                  <a:srgbClr val="003300"/>
                </a:solidFill>
                <a:latin typeface="Bookman Old Style" pitchFamily="18" charset="0"/>
              </a:rPr>
              <a:t>. </a:t>
            </a:r>
            <a:r>
              <a:rPr lang="en-US" sz="3600" b="1" dirty="0" err="1" smtClean="0">
                <a:solidFill>
                  <a:srgbClr val="003300"/>
                </a:solidFill>
                <a:latin typeface="Bookman Old Style" pitchFamily="18" charset="0"/>
              </a:rPr>
              <a:t>Engg</a:t>
            </a:r>
            <a:r>
              <a:rPr lang="en-US" sz="3600" b="1" dirty="0" smtClean="0">
                <a:solidFill>
                  <a:srgbClr val="003300"/>
                </a:solidFill>
                <a:latin typeface="Bookman Old Style" pitchFamily="18" charset="0"/>
              </a:rPr>
              <a:t>. &amp; Tech.</a:t>
            </a:r>
          </a:p>
          <a:p>
            <a:pPr algn="ctr"/>
            <a:r>
              <a:rPr lang="en-US" sz="3600" b="1" dirty="0" err="1" smtClean="0">
                <a:solidFill>
                  <a:srgbClr val="003300"/>
                </a:solidFill>
                <a:latin typeface="Bookman Old Style" pitchFamily="18" charset="0"/>
              </a:rPr>
              <a:t>Anand</a:t>
            </a:r>
            <a:r>
              <a:rPr lang="en-US" sz="3600" b="1" dirty="0" smtClean="0">
                <a:solidFill>
                  <a:srgbClr val="003300"/>
                </a:solidFill>
                <a:latin typeface="Bookman Old Style" pitchFamily="18" charset="0"/>
              </a:rPr>
              <a:t> Agricultural University</a:t>
            </a:r>
          </a:p>
          <a:p>
            <a:pPr algn="ctr"/>
            <a:r>
              <a:rPr lang="en-US" sz="3600" b="1" dirty="0" err="1" smtClean="0">
                <a:solidFill>
                  <a:srgbClr val="003300"/>
                </a:solidFill>
                <a:latin typeface="Bookman Old Style" pitchFamily="18" charset="0"/>
              </a:rPr>
              <a:t>Godhra</a:t>
            </a:r>
            <a:r>
              <a:rPr lang="en-US" sz="3600" b="1" dirty="0" smtClean="0">
                <a:solidFill>
                  <a:srgbClr val="003300"/>
                </a:solidFill>
                <a:latin typeface="Bookman Old Style" pitchFamily="18" charset="0"/>
              </a:rPr>
              <a:t> - 389001</a:t>
            </a:r>
            <a:endParaRPr lang="en-US" sz="3600" b="1" dirty="0">
              <a:solidFill>
                <a:srgbClr val="003300"/>
              </a:solidFill>
              <a:latin typeface="Bookman Old Style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519916"/>
            <a:ext cx="9144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b="1" dirty="0" smtClean="0">
                <a:solidFill>
                  <a:srgbClr val="C00000"/>
                </a:solidFill>
                <a:latin typeface="Bookman Old Style" pitchFamily="18" charset="0"/>
              </a:rPr>
              <a:t>Place: Computer Lab</a:t>
            </a:r>
          </a:p>
          <a:p>
            <a:pPr algn="ctr"/>
            <a:r>
              <a:rPr lang="en-US" sz="3800" b="1" dirty="0" smtClean="0">
                <a:solidFill>
                  <a:srgbClr val="C00000"/>
                </a:solidFill>
                <a:latin typeface="Bookman Old Style" pitchFamily="18" charset="0"/>
              </a:rPr>
              <a:t>Time : 09:00 to 12:00</a:t>
            </a:r>
            <a:endParaRPr lang="en-US" sz="3800" b="1" dirty="0">
              <a:solidFill>
                <a:srgbClr val="0033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</cp:revision>
  <dcterms:created xsi:type="dcterms:W3CDTF">2023-12-18T10:21:31Z</dcterms:created>
  <dcterms:modified xsi:type="dcterms:W3CDTF">2023-12-18T10:29:31Z</dcterms:modified>
</cp:coreProperties>
</file>