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4801"/>
            <a:ext cx="77724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Assignments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572000"/>
            <a:ext cx="7239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By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Dr. R. C. Salunkhe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Assistant Prof. </a:t>
            </a:r>
          </a:p>
          <a:p>
            <a:r>
              <a:rPr lang="en-US" b="1" dirty="0" err="1" smtClean="0">
                <a:solidFill>
                  <a:srgbClr val="008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Deptt</a:t>
            </a:r>
            <a:r>
              <a:rPr lang="en-US" b="1" dirty="0" smtClean="0">
                <a:solidFill>
                  <a:srgbClr val="008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of FMPE, CAET, Godhra</a:t>
            </a:r>
            <a:endParaRPr lang="en-US" b="1" dirty="0">
              <a:solidFill>
                <a:srgbClr val="008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" y="1676400"/>
            <a:ext cx="8458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Course Code :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FMPE-510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Course Title  :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Ergonomics and Safety in Farm   </a:t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Operations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for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M. Tech and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Ph.D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Students of CAET Godhra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Assignments</a:t>
            </a:r>
            <a:endParaRPr lang="en-US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Lesson-1</a:t>
            </a:r>
            <a:r>
              <a:rPr lang="en-US" sz="2800" b="1" dirty="0" smtClean="0">
                <a:latin typeface="+mj-lt"/>
                <a:ea typeface="Tahoma" pitchFamily="34" charset="0"/>
                <a:cs typeface="Tahoma" pitchFamily="34" charset="0"/>
              </a:rPr>
              <a:t> An introduction to ergonomics- Que. No. 1 to 19 except 2 &amp; 3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Lesson-2</a:t>
            </a:r>
            <a:r>
              <a:rPr lang="en-US" sz="2800" b="1" dirty="0" smtClean="0">
                <a:latin typeface="+mj-lt"/>
                <a:ea typeface="Tahoma" pitchFamily="34" charset="0"/>
                <a:cs typeface="Tahoma" pitchFamily="34" charset="0"/>
              </a:rPr>
              <a:t> Skeletal system- Que. No. 1 to 5, Que. no. 10 to 12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Lesson-3</a:t>
            </a:r>
            <a:r>
              <a:rPr lang="en-US" sz="2800" b="1" dirty="0" smtClean="0">
                <a:latin typeface="+mj-lt"/>
                <a:ea typeface="Tahoma" pitchFamily="34" charset="0"/>
                <a:cs typeface="Tahoma" pitchFamily="34" charset="0"/>
              </a:rPr>
              <a:t> Muscular system- </a:t>
            </a:r>
            <a:r>
              <a:rPr lang="en-US" sz="2800" b="1" dirty="0" smtClean="0">
                <a:latin typeface="+mj-lt"/>
                <a:ea typeface="Tahoma" pitchFamily="34" charset="0"/>
                <a:cs typeface="Tahoma" pitchFamily="34" charset="0"/>
              </a:rPr>
              <a:t>Que. No. </a:t>
            </a:r>
            <a:r>
              <a:rPr lang="en-US" sz="2800" b="1" dirty="0" smtClean="0">
                <a:latin typeface="+mj-lt"/>
                <a:ea typeface="Tahoma" pitchFamily="34" charset="0"/>
                <a:cs typeface="Tahoma" pitchFamily="34" charset="0"/>
              </a:rPr>
              <a:t>1,2,5,6,7,8,14,16,17,23,25,26,28 &amp;29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Lesson-4 </a:t>
            </a:r>
            <a:r>
              <a:rPr lang="en-US" sz="2800" b="1" dirty="0" smtClean="0">
                <a:latin typeface="+mj-lt"/>
                <a:ea typeface="Tahoma" pitchFamily="34" charset="0"/>
                <a:cs typeface="Tahoma" pitchFamily="34" charset="0"/>
              </a:rPr>
              <a:t>Engineering Anthropometry -</a:t>
            </a:r>
            <a:r>
              <a:rPr lang="en-US" sz="2800" b="1" dirty="0" smtClean="0">
                <a:latin typeface="+mj-lt"/>
                <a:ea typeface="Tahoma" pitchFamily="34" charset="0"/>
                <a:cs typeface="Tahoma" pitchFamily="34" charset="0"/>
              </a:rPr>
              <a:t> Que. No. </a:t>
            </a:r>
            <a:r>
              <a:rPr lang="en-US" sz="2800" b="1" dirty="0" smtClean="0">
                <a:latin typeface="+mj-lt"/>
                <a:ea typeface="Tahoma" pitchFamily="34" charset="0"/>
                <a:cs typeface="Tahoma" pitchFamily="34" charset="0"/>
              </a:rPr>
              <a:t>1 to 11</a:t>
            </a:r>
          </a:p>
          <a:p>
            <a:pPr algn="just">
              <a:buNone/>
            </a:pPr>
            <a:r>
              <a:rPr lang="en-US" sz="2800" b="1" dirty="0" smtClean="0">
                <a:latin typeface="+mj-lt"/>
                <a:ea typeface="Tahoma" pitchFamily="34" charset="0"/>
                <a:cs typeface="Tahoma" pitchFamily="34" charset="0"/>
              </a:rPr>
              <a:t>(Note: Kindly write these assignment in note book or journal papers in hand writing)</a:t>
            </a:r>
          </a:p>
          <a:p>
            <a:pPr algn="just">
              <a:buNone/>
            </a:pPr>
            <a:r>
              <a:rPr lang="en-US" sz="2800" b="1" dirty="0" smtClean="0">
                <a:latin typeface="+mj-lt"/>
                <a:ea typeface="Tahoma" pitchFamily="34" charset="0"/>
                <a:cs typeface="Tahoma" pitchFamily="34" charset="0"/>
              </a:rPr>
              <a:t>Ref: PDF notes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6370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Prepared by: Dr. R. C. </a:t>
            </a:r>
            <a:r>
              <a:rPr lang="en-US" sz="1600" b="1" i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kumimoji="0" lang="en-US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alunkhe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kumimoji="0" lang="en-US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Assi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. Prof. </a:t>
            </a:r>
            <a:r>
              <a:rPr kumimoji="0" lang="en-US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Deptt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. of FMPE, CAET,AAU, Godhra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1200"/>
            <a:ext cx="8229600" cy="1600200"/>
          </a:xfrm>
        </p:spPr>
        <p:txBody>
          <a:bodyPr>
            <a:noAutofit/>
          </a:bodyPr>
          <a:lstStyle/>
          <a:p>
            <a:r>
              <a:rPr lang="en-US" sz="9600" i="1" dirty="0" smtClean="0">
                <a:solidFill>
                  <a:srgbClr val="0070C0"/>
                </a:solidFill>
                <a:latin typeface="Algerian" pitchFamily="82" charset="0"/>
              </a:rPr>
              <a:t>Thank you </a:t>
            </a:r>
            <a:endParaRPr lang="en-US" sz="9600" i="1" dirty="0">
              <a:solidFill>
                <a:srgbClr val="0070C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134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Assignments</vt:lpstr>
      <vt:lpstr>Assignments</vt:lpstr>
      <vt:lpstr>Thank you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Ranapratap</dc:creator>
  <cp:lastModifiedBy>Ranapratap</cp:lastModifiedBy>
  <cp:revision>52</cp:revision>
  <dcterms:created xsi:type="dcterms:W3CDTF">2006-08-16T00:00:00Z</dcterms:created>
  <dcterms:modified xsi:type="dcterms:W3CDTF">2020-04-16T18:49:48Z</dcterms:modified>
</cp:coreProperties>
</file>