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9144000" cy="5143500" type="screen16x9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87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2343150"/>
            <a:ext cx="6172200" cy="142077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3752492"/>
            <a:ext cx="6172200" cy="10287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50371" y="832948"/>
            <a:ext cx="1714500" cy="381000"/>
          </a:xfrm>
        </p:spPr>
        <p:txBody>
          <a:bodyPr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469" y="3088246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4341114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3371850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3696527"/>
            <a:ext cx="609600" cy="388143"/>
          </a:xfrm>
        </p:spPr>
        <p:txBody>
          <a:bodyPr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1676400" cy="4388644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7467600" cy="365531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171700"/>
            <a:ext cx="6172200" cy="1540193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3757613"/>
            <a:ext cx="6172200" cy="10287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8049006" y="830199"/>
            <a:ext cx="1714500" cy="381000"/>
          </a:xfrm>
        </p:spPr>
        <p:txBody>
          <a:bodyPr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534656" y="3086100"/>
            <a:ext cx="27432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51435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51435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51435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51435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51435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51435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51435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2571750"/>
            <a:ext cx="1295400" cy="97155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3650064"/>
            <a:ext cx="641424" cy="481068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4125474"/>
            <a:ext cx="137160" cy="10287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4343400"/>
            <a:ext cx="274320" cy="2057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3359916"/>
            <a:ext cx="365760" cy="274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3696527"/>
            <a:ext cx="609600" cy="388143"/>
          </a:xfrm>
        </p:spPr>
        <p:txBody>
          <a:bodyPr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200150"/>
            <a:ext cx="3657600" cy="3429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7543800" cy="85725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1771650"/>
            <a:ext cx="3657600" cy="291465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177290"/>
            <a:ext cx="3657600" cy="4937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60520" y="2343150"/>
            <a:ext cx="473202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05740"/>
            <a:ext cx="1527048" cy="373761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05740"/>
            <a:ext cx="5638800" cy="4745736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4138803" y="2343150"/>
            <a:ext cx="473202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51435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198596"/>
            <a:ext cx="1524000" cy="37170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51435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51435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05979"/>
            <a:ext cx="7467600" cy="85725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7467600" cy="365531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840980" y="763382"/>
            <a:ext cx="150876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E709D63-2A25-4084-A7FC-B425A6C291A1}" type="datetimeFigureOut">
              <a:rPr lang="en-US" smtClean="0"/>
              <a:t>19-10-24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7390236" y="2757210"/>
            <a:ext cx="24003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51435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51435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51435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51435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4286250"/>
            <a:ext cx="548640" cy="411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4300538"/>
            <a:ext cx="609600" cy="39090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EDDC34D0-7E89-4E88-9F3F-3FDC35A5D7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85750"/>
            <a:ext cx="79248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>
                <a:solidFill>
                  <a:srgbClr val="0000FF"/>
                </a:solidFill>
                <a:latin typeface="Bookman Old Style" pitchFamily="18" charset="0"/>
              </a:rPr>
              <a:t>National Service Scheme</a:t>
            </a:r>
          </a:p>
          <a:p>
            <a:pPr algn="ctr"/>
            <a:r>
              <a:rPr lang="en-US" sz="2000" b="1" dirty="0" smtClean="0">
                <a:solidFill>
                  <a:srgbClr val="006600"/>
                </a:solidFill>
                <a:latin typeface="Bookman Old Style" pitchFamily="18" charset="0"/>
              </a:rPr>
              <a:t>College of Agricultural Engineering &amp; Technology</a:t>
            </a:r>
          </a:p>
          <a:p>
            <a:pPr algn="ctr"/>
            <a:r>
              <a:rPr lang="en-US" sz="2000" b="1" dirty="0" smtClean="0">
                <a:solidFill>
                  <a:srgbClr val="006600"/>
                </a:solidFill>
                <a:latin typeface="Bookman Old Style" pitchFamily="18" charset="0"/>
              </a:rPr>
              <a:t>AAU, </a:t>
            </a:r>
            <a:r>
              <a:rPr lang="en-US" sz="2000" b="1" dirty="0" err="1" smtClean="0">
                <a:solidFill>
                  <a:srgbClr val="006600"/>
                </a:solidFill>
                <a:latin typeface="Bookman Old Style" pitchFamily="18" charset="0"/>
              </a:rPr>
              <a:t>Godhra</a:t>
            </a:r>
            <a:endParaRPr lang="en-US" sz="2000" b="1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pic>
        <p:nvPicPr>
          <p:cNvPr id="3" name="Picture 2" descr="C:\Users\Admin\Desktop\photo\aau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" y="209548"/>
            <a:ext cx="1097280" cy="1097280"/>
          </a:xfrm>
          <a:prstGeom prst="rect">
            <a:avLst/>
          </a:prstGeom>
          <a:noFill/>
        </p:spPr>
      </p:pic>
      <p:pic>
        <p:nvPicPr>
          <p:cNvPr id="4" name="Picture 3" descr="C:\Users\Admin\Desktop\photo\nss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70520" y="102870"/>
            <a:ext cx="1097280" cy="1097280"/>
          </a:xfrm>
          <a:prstGeom prst="rect">
            <a:avLst/>
          </a:prstGeom>
          <a:noFill/>
        </p:spPr>
      </p:pic>
      <p:sp>
        <p:nvSpPr>
          <p:cNvPr id="5" name="Rectangle 4"/>
          <p:cNvSpPr/>
          <p:nvPr/>
        </p:nvSpPr>
        <p:spPr>
          <a:xfrm>
            <a:off x="0" y="3105150"/>
            <a:ext cx="914400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400" b="1" cap="none" spc="0" dirty="0" smtClean="0">
                <a:ln w="11430"/>
                <a:solidFill>
                  <a:srgbClr val="FF000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Road Safety Awareness Program</a:t>
            </a:r>
            <a:endParaRPr lang="en-US" sz="34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3937397"/>
            <a:ext cx="9144000" cy="61555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3400" b="1" cap="none" spc="0" dirty="0" smtClean="0">
                <a:ln w="11430"/>
                <a:solidFill>
                  <a:srgbClr val="00206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Date: 19-Oct-2024</a:t>
            </a:r>
            <a:endParaRPr lang="en-US" sz="3400" b="1" cap="none" spc="0" dirty="0">
              <a:ln w="11430"/>
              <a:solidFill>
                <a:srgbClr val="00206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029" name="Picture 5" descr="C:\Users\Admin\Desktop\download.png"/>
          <p:cNvPicPr>
            <a:picLocks noChangeAspect="1" noChangeArrowheads="1"/>
          </p:cNvPicPr>
          <p:nvPr/>
        </p:nvPicPr>
        <p:blipFill>
          <a:blip r:embed="rId4"/>
          <a:srcRect l="6667"/>
          <a:stretch>
            <a:fillRect/>
          </a:stretch>
        </p:blipFill>
        <p:spPr bwMode="auto">
          <a:xfrm>
            <a:off x="1905000" y="1428750"/>
            <a:ext cx="4937760" cy="15671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19</Words>
  <Application>Microsoft Office PowerPoint</Application>
  <PresentationFormat>On-screen Show (16:9)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Oriel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Admin</cp:lastModifiedBy>
  <cp:revision>6</cp:revision>
  <dcterms:created xsi:type="dcterms:W3CDTF">2024-10-19T03:47:38Z</dcterms:created>
  <dcterms:modified xsi:type="dcterms:W3CDTF">2024-10-19T04:00:24Z</dcterms:modified>
</cp:coreProperties>
</file>