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7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1E709D63-2A25-4084-A7FC-B425A6C291A1}" type="datetimeFigureOut">
              <a:rPr lang="en-US" smtClean="0"/>
              <a:t>19-10-24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EDDC34D0-7E89-4E88-9F3F-3FDC35A5D7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9D63-2A25-4084-A7FC-B425A6C291A1}" type="datetimeFigureOut">
              <a:rPr lang="en-US" smtClean="0"/>
              <a:t>19-10-24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34D0-7E89-4E88-9F3F-3FDC35A5D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9D63-2A25-4084-A7FC-B425A6C291A1}" type="datetimeFigureOut">
              <a:rPr lang="en-US" smtClean="0"/>
              <a:t>19-10-24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34D0-7E89-4E88-9F3F-3FDC35A5D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709D63-2A25-4084-A7FC-B425A6C291A1}" type="datetimeFigureOut">
              <a:rPr lang="en-US" smtClean="0"/>
              <a:t>19-10-24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DC34D0-7E89-4E88-9F3F-3FDC35A5D7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1E709D63-2A25-4084-A7FC-B425A6C291A1}" type="datetimeFigureOut">
              <a:rPr lang="en-US" smtClean="0"/>
              <a:t>19-10-24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EDDC34D0-7E89-4E88-9F3F-3FDC35A5D7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9D63-2A25-4084-A7FC-B425A6C291A1}" type="datetimeFigureOut">
              <a:rPr lang="en-US" smtClean="0"/>
              <a:t>19-10-24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34D0-7E89-4E88-9F3F-3FDC35A5D7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9D63-2A25-4084-A7FC-B425A6C291A1}" type="datetimeFigureOut">
              <a:rPr lang="en-US" smtClean="0"/>
              <a:t>19-10-24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34D0-7E89-4E88-9F3F-3FDC35A5D7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709D63-2A25-4084-A7FC-B425A6C291A1}" type="datetimeFigureOut">
              <a:rPr lang="en-US" smtClean="0"/>
              <a:t>19-10-24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DC34D0-7E89-4E88-9F3F-3FDC35A5D7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9D63-2A25-4084-A7FC-B425A6C291A1}" type="datetimeFigureOut">
              <a:rPr lang="en-US" smtClean="0"/>
              <a:t>19-10-24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34D0-7E89-4E88-9F3F-3FDC35A5D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709D63-2A25-4084-A7FC-B425A6C291A1}" type="datetimeFigureOut">
              <a:rPr lang="en-US" smtClean="0"/>
              <a:t>19-10-24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DC34D0-7E89-4E88-9F3F-3FDC35A5D70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709D63-2A25-4084-A7FC-B425A6C291A1}" type="datetimeFigureOut">
              <a:rPr lang="en-US" smtClean="0"/>
              <a:t>19-10-24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DC34D0-7E89-4E88-9F3F-3FDC35A5D70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709D63-2A25-4084-A7FC-B425A6C291A1}" type="datetimeFigureOut">
              <a:rPr lang="en-US" smtClean="0"/>
              <a:t>19-10-24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DC34D0-7E89-4E88-9F3F-3FDC35A5D7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5750"/>
            <a:ext cx="7924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00FF"/>
                </a:solidFill>
                <a:latin typeface="Bookman Old Style" pitchFamily="18" charset="0"/>
              </a:rPr>
              <a:t>National Service Scheme</a:t>
            </a:r>
          </a:p>
          <a:p>
            <a:pPr algn="ctr"/>
            <a:r>
              <a:rPr lang="en-US" sz="2000" b="1" dirty="0" smtClean="0">
                <a:solidFill>
                  <a:srgbClr val="006600"/>
                </a:solidFill>
                <a:latin typeface="Bookman Old Style" pitchFamily="18" charset="0"/>
              </a:rPr>
              <a:t>College of Agricultural Engineering &amp; Technology</a:t>
            </a:r>
          </a:p>
          <a:p>
            <a:pPr algn="ctr"/>
            <a:r>
              <a:rPr lang="en-US" sz="2000" b="1" dirty="0" smtClean="0">
                <a:solidFill>
                  <a:srgbClr val="006600"/>
                </a:solidFill>
                <a:latin typeface="Bookman Old Style" pitchFamily="18" charset="0"/>
              </a:rPr>
              <a:t>AAU, </a:t>
            </a:r>
            <a:r>
              <a:rPr lang="en-US" sz="2000" b="1" dirty="0" err="1" smtClean="0">
                <a:solidFill>
                  <a:srgbClr val="006600"/>
                </a:solidFill>
                <a:latin typeface="Bookman Old Style" pitchFamily="18" charset="0"/>
              </a:rPr>
              <a:t>Godhra</a:t>
            </a:r>
            <a:endParaRPr lang="en-US" sz="2000" b="1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pic>
        <p:nvPicPr>
          <p:cNvPr id="3" name="Picture 2" descr="C:\Users\Admin\Desktop\photo\aau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" y="209548"/>
            <a:ext cx="1097280" cy="1097280"/>
          </a:xfrm>
          <a:prstGeom prst="rect">
            <a:avLst/>
          </a:prstGeom>
          <a:noFill/>
        </p:spPr>
      </p:pic>
      <p:pic>
        <p:nvPicPr>
          <p:cNvPr id="4" name="Picture 3" descr="C:\Users\Admin\Desktop\photo\ns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0520" y="102870"/>
            <a:ext cx="1097280" cy="10972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3105150"/>
            <a:ext cx="914400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Road Safety Awareness Program</a:t>
            </a:r>
            <a:endParaRPr lang="en-US" sz="3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937397"/>
            <a:ext cx="914400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Date: 19-Oct-2024</a:t>
            </a:r>
            <a:endParaRPr lang="en-US" sz="3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9" name="Picture 5" descr="C:\Users\Admin\Desktop\download.png"/>
          <p:cNvPicPr>
            <a:picLocks noChangeAspect="1" noChangeArrowheads="1"/>
          </p:cNvPicPr>
          <p:nvPr/>
        </p:nvPicPr>
        <p:blipFill>
          <a:blip r:embed="rId4"/>
          <a:srcRect l="6667"/>
          <a:stretch>
            <a:fillRect/>
          </a:stretch>
        </p:blipFill>
        <p:spPr bwMode="auto">
          <a:xfrm>
            <a:off x="1905000" y="1428750"/>
            <a:ext cx="4937760" cy="15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19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</cp:revision>
  <dcterms:created xsi:type="dcterms:W3CDTF">2024-10-19T03:47:38Z</dcterms:created>
  <dcterms:modified xsi:type="dcterms:W3CDTF">2024-10-19T04:00:24Z</dcterms:modified>
</cp:coreProperties>
</file>