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1">
                <a:solidFill>
                  <a:srgbClr val="CC0099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1">
                <a:solidFill>
                  <a:srgbClr val="CC0099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1">
                <a:solidFill>
                  <a:srgbClr val="CC0099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5653" y="-122428"/>
            <a:ext cx="8692692" cy="1671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1">
                <a:solidFill>
                  <a:srgbClr val="CC0099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740" y="1392682"/>
            <a:ext cx="8224519" cy="1489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3.jpg"/><Relationship Id="rId3" Type="http://schemas.openxmlformats.org/officeDocument/2006/relationships/image" Target="../media/image54.jpg"/><Relationship Id="rId4" Type="http://schemas.openxmlformats.org/officeDocument/2006/relationships/image" Target="../media/image55.png"/><Relationship Id="rId5" Type="http://schemas.openxmlformats.org/officeDocument/2006/relationships/image" Target="../media/image5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3.jpg"/><Relationship Id="rId3" Type="http://schemas.openxmlformats.org/officeDocument/2006/relationships/image" Target="../media/image57.jpg"/><Relationship Id="rId4" Type="http://schemas.openxmlformats.org/officeDocument/2006/relationships/image" Target="../media/image58.jpg"/><Relationship Id="rId5" Type="http://schemas.openxmlformats.org/officeDocument/2006/relationships/image" Target="../media/image59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0.png"/><Relationship Id="rId3" Type="http://schemas.openxmlformats.org/officeDocument/2006/relationships/image" Target="../media/image61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0.png"/><Relationship Id="rId3" Type="http://schemas.openxmlformats.org/officeDocument/2006/relationships/image" Target="../media/image61.jpg"/><Relationship Id="rId4" Type="http://schemas.openxmlformats.org/officeDocument/2006/relationships/image" Target="../media/image62.png"/><Relationship Id="rId5" Type="http://schemas.openxmlformats.org/officeDocument/2006/relationships/image" Target="../media/image63.png"/><Relationship Id="rId6" Type="http://schemas.openxmlformats.org/officeDocument/2006/relationships/image" Target="../media/image64.png"/><Relationship Id="rId7" Type="http://schemas.openxmlformats.org/officeDocument/2006/relationships/image" Target="../media/image65.png"/><Relationship Id="rId8" Type="http://schemas.openxmlformats.org/officeDocument/2006/relationships/image" Target="../media/image66.png"/><Relationship Id="rId9" Type="http://schemas.openxmlformats.org/officeDocument/2006/relationships/image" Target="../media/image67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8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9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image" Target="../media/image20.png"/><Relationship Id="rId10" Type="http://schemas.openxmlformats.org/officeDocument/2006/relationships/image" Target="../media/image12.jpg"/><Relationship Id="rId11" Type="http://schemas.openxmlformats.org/officeDocument/2006/relationships/image" Target="../media/image2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ng"/><Relationship Id="rId3" Type="http://schemas.openxmlformats.org/officeDocument/2006/relationships/image" Target="../media/image23.jpg"/><Relationship Id="rId4" Type="http://schemas.openxmlformats.org/officeDocument/2006/relationships/image" Target="../media/image2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13.png"/><Relationship Id="rId7" Type="http://schemas.openxmlformats.org/officeDocument/2006/relationships/image" Target="../media/image29.png"/><Relationship Id="rId8" Type="http://schemas.openxmlformats.org/officeDocument/2006/relationships/image" Target="../media/image30.png"/><Relationship Id="rId9" Type="http://schemas.openxmlformats.org/officeDocument/2006/relationships/image" Target="../media/image3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g"/><Relationship Id="rId3" Type="http://schemas.openxmlformats.org/officeDocument/2006/relationships/image" Target="../media/image32.jpg"/><Relationship Id="rId4" Type="http://schemas.openxmlformats.org/officeDocument/2006/relationships/image" Target="../media/image33.png"/><Relationship Id="rId5" Type="http://schemas.openxmlformats.org/officeDocument/2006/relationships/image" Target="../media/image3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Relationship Id="rId10" Type="http://schemas.openxmlformats.org/officeDocument/2006/relationships/image" Target="../media/image43.png"/><Relationship Id="rId11" Type="http://schemas.openxmlformats.org/officeDocument/2006/relationships/image" Target="../media/image44.png"/><Relationship Id="rId12" Type="http://schemas.openxmlformats.org/officeDocument/2006/relationships/image" Target="../media/image45.png"/><Relationship Id="rId13" Type="http://schemas.openxmlformats.org/officeDocument/2006/relationships/image" Target="../media/image46.png"/><Relationship Id="rId14" Type="http://schemas.openxmlformats.org/officeDocument/2006/relationships/image" Target="../media/image47.png"/><Relationship Id="rId15" Type="http://schemas.openxmlformats.org/officeDocument/2006/relationships/image" Target="../media/image48.jpg"/><Relationship Id="rId16" Type="http://schemas.openxmlformats.org/officeDocument/2006/relationships/image" Target="../media/image49.png"/><Relationship Id="rId17" Type="http://schemas.openxmlformats.org/officeDocument/2006/relationships/image" Target="../media/image50.png"/><Relationship Id="rId18" Type="http://schemas.openxmlformats.org/officeDocument/2006/relationships/image" Target="../media/image29.png"/><Relationship Id="rId19" Type="http://schemas.openxmlformats.org/officeDocument/2006/relationships/image" Target="../media/image51.png"/><Relationship Id="rId20" Type="http://schemas.openxmlformats.org/officeDocument/2006/relationships/image" Target="../media/image5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95627" y="66802"/>
            <a:ext cx="6144895" cy="1335405"/>
            <a:chOff x="1595627" y="66802"/>
            <a:chExt cx="6144895" cy="1335405"/>
          </a:xfrm>
        </p:grpSpPr>
        <p:sp>
          <p:nvSpPr>
            <p:cNvPr id="3" name="object 3"/>
            <p:cNvSpPr/>
            <p:nvPr/>
          </p:nvSpPr>
          <p:spPr>
            <a:xfrm>
              <a:off x="1632203" y="103632"/>
              <a:ext cx="6108192" cy="12984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600199" y="71374"/>
              <a:ext cx="6096000" cy="12866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232659" y="157226"/>
              <a:ext cx="5463540" cy="1160145"/>
            </a:xfrm>
            <a:custGeom>
              <a:avLst/>
              <a:gdLst/>
              <a:ahLst/>
              <a:cxnLst/>
              <a:rect l="l" t="t" r="r" b="b"/>
              <a:pathLst>
                <a:path w="5463540" h="1160145">
                  <a:moveTo>
                    <a:pt x="4751450" y="179450"/>
                  </a:moveTo>
                  <a:lnTo>
                    <a:pt x="4724812" y="222107"/>
                  </a:lnTo>
                  <a:lnTo>
                    <a:pt x="4723384" y="269366"/>
                  </a:lnTo>
                  <a:lnTo>
                    <a:pt x="4723384" y="317916"/>
                  </a:lnTo>
                  <a:lnTo>
                    <a:pt x="4723384" y="366464"/>
                  </a:lnTo>
                  <a:lnTo>
                    <a:pt x="4723384" y="609091"/>
                  </a:lnTo>
                  <a:lnTo>
                    <a:pt x="4723741" y="633424"/>
                  </a:lnTo>
                  <a:lnTo>
                    <a:pt x="4729098" y="678179"/>
                  </a:lnTo>
                  <a:lnTo>
                    <a:pt x="4750943" y="692785"/>
                  </a:lnTo>
                  <a:lnTo>
                    <a:pt x="4758684" y="691332"/>
                  </a:lnTo>
                  <a:lnTo>
                    <a:pt x="4777168" y="652891"/>
                  </a:lnTo>
                  <a:lnTo>
                    <a:pt x="4778501" y="612521"/>
                  </a:lnTo>
                  <a:lnTo>
                    <a:pt x="4778501" y="562936"/>
                  </a:lnTo>
                  <a:lnTo>
                    <a:pt x="4778501" y="513352"/>
                  </a:lnTo>
                  <a:lnTo>
                    <a:pt x="4778501" y="265429"/>
                  </a:lnTo>
                  <a:lnTo>
                    <a:pt x="4778190" y="239186"/>
                  </a:lnTo>
                  <a:lnTo>
                    <a:pt x="4773421" y="192913"/>
                  </a:lnTo>
                  <a:lnTo>
                    <a:pt x="4759116" y="179857"/>
                  </a:lnTo>
                  <a:lnTo>
                    <a:pt x="4751450" y="179450"/>
                  </a:lnTo>
                  <a:close/>
                </a:path>
                <a:path w="5463540" h="1160145">
                  <a:moveTo>
                    <a:pt x="3711955" y="254381"/>
                  </a:moveTo>
                  <a:lnTo>
                    <a:pt x="3685301" y="297084"/>
                  </a:lnTo>
                  <a:lnTo>
                    <a:pt x="3683889" y="344297"/>
                  </a:lnTo>
                  <a:lnTo>
                    <a:pt x="3683889" y="392847"/>
                  </a:lnTo>
                  <a:lnTo>
                    <a:pt x="3683889" y="441397"/>
                  </a:lnTo>
                  <a:lnTo>
                    <a:pt x="3683889" y="684149"/>
                  </a:lnTo>
                  <a:lnTo>
                    <a:pt x="3684244" y="708463"/>
                  </a:lnTo>
                  <a:lnTo>
                    <a:pt x="3689477" y="753237"/>
                  </a:lnTo>
                  <a:lnTo>
                    <a:pt x="3711448" y="767714"/>
                  </a:lnTo>
                  <a:lnTo>
                    <a:pt x="3719189" y="766264"/>
                  </a:lnTo>
                  <a:lnTo>
                    <a:pt x="3737673" y="727837"/>
                  </a:lnTo>
                  <a:lnTo>
                    <a:pt x="3739006" y="687451"/>
                  </a:lnTo>
                  <a:lnTo>
                    <a:pt x="3739006" y="637866"/>
                  </a:lnTo>
                  <a:lnTo>
                    <a:pt x="3739006" y="588282"/>
                  </a:lnTo>
                  <a:lnTo>
                    <a:pt x="3739006" y="340360"/>
                  </a:lnTo>
                  <a:lnTo>
                    <a:pt x="3738695" y="314116"/>
                  </a:lnTo>
                  <a:lnTo>
                    <a:pt x="3733927" y="267843"/>
                  </a:lnTo>
                  <a:lnTo>
                    <a:pt x="3719621" y="254787"/>
                  </a:lnTo>
                  <a:lnTo>
                    <a:pt x="3711955" y="254381"/>
                  </a:lnTo>
                  <a:close/>
                </a:path>
                <a:path w="5463540" h="1160145">
                  <a:moveTo>
                    <a:pt x="976502" y="451738"/>
                  </a:moveTo>
                  <a:lnTo>
                    <a:pt x="949499" y="487029"/>
                  </a:lnTo>
                  <a:lnTo>
                    <a:pt x="948054" y="523494"/>
                  </a:lnTo>
                  <a:lnTo>
                    <a:pt x="948054" y="576180"/>
                  </a:lnTo>
                  <a:lnTo>
                    <a:pt x="948054" y="628864"/>
                  </a:lnTo>
                  <a:lnTo>
                    <a:pt x="948054" y="892175"/>
                  </a:lnTo>
                  <a:lnTo>
                    <a:pt x="948410" y="913151"/>
                  </a:lnTo>
                  <a:lnTo>
                    <a:pt x="953642" y="952246"/>
                  </a:lnTo>
                  <a:lnTo>
                    <a:pt x="975106" y="965073"/>
                  </a:lnTo>
                  <a:lnTo>
                    <a:pt x="983488" y="963525"/>
                  </a:lnTo>
                  <a:lnTo>
                    <a:pt x="1003950" y="918987"/>
                  </a:lnTo>
                  <a:lnTo>
                    <a:pt x="1005458" y="867663"/>
                  </a:lnTo>
                  <a:lnTo>
                    <a:pt x="1005458" y="817916"/>
                  </a:lnTo>
                  <a:lnTo>
                    <a:pt x="1005458" y="768168"/>
                  </a:lnTo>
                  <a:lnTo>
                    <a:pt x="1005458" y="519429"/>
                  </a:lnTo>
                  <a:lnTo>
                    <a:pt x="1005099" y="500421"/>
                  </a:lnTo>
                  <a:lnTo>
                    <a:pt x="996023" y="458257"/>
                  </a:lnTo>
                  <a:lnTo>
                    <a:pt x="984454" y="452022"/>
                  </a:lnTo>
                  <a:lnTo>
                    <a:pt x="976502" y="451738"/>
                  </a:lnTo>
                  <a:close/>
                </a:path>
                <a:path w="5463540" h="1160145">
                  <a:moveTo>
                    <a:pt x="4278884" y="93852"/>
                  </a:moveTo>
                  <a:lnTo>
                    <a:pt x="4327461" y="90330"/>
                  </a:lnTo>
                  <a:lnTo>
                    <a:pt x="4376039" y="86820"/>
                  </a:lnTo>
                  <a:lnTo>
                    <a:pt x="4424616" y="83333"/>
                  </a:lnTo>
                  <a:lnTo>
                    <a:pt x="4473194" y="79882"/>
                  </a:lnTo>
                  <a:lnTo>
                    <a:pt x="4473194" y="130049"/>
                  </a:lnTo>
                  <a:lnTo>
                    <a:pt x="4473194" y="180219"/>
                  </a:lnTo>
                  <a:lnTo>
                    <a:pt x="4473194" y="832485"/>
                  </a:lnTo>
                  <a:lnTo>
                    <a:pt x="4424616" y="836009"/>
                  </a:lnTo>
                  <a:lnTo>
                    <a:pt x="4376039" y="839533"/>
                  </a:lnTo>
                  <a:lnTo>
                    <a:pt x="4327461" y="843057"/>
                  </a:lnTo>
                  <a:lnTo>
                    <a:pt x="4278884" y="846582"/>
                  </a:lnTo>
                  <a:lnTo>
                    <a:pt x="4278884" y="144019"/>
                  </a:lnTo>
                  <a:lnTo>
                    <a:pt x="4278884" y="93852"/>
                  </a:lnTo>
                  <a:close/>
                </a:path>
                <a:path w="5463540" h="1160145">
                  <a:moveTo>
                    <a:pt x="1884172" y="266573"/>
                  </a:moveTo>
                  <a:lnTo>
                    <a:pt x="1932749" y="263050"/>
                  </a:lnTo>
                  <a:lnTo>
                    <a:pt x="1981327" y="259540"/>
                  </a:lnTo>
                  <a:lnTo>
                    <a:pt x="2029904" y="256053"/>
                  </a:lnTo>
                  <a:lnTo>
                    <a:pt x="2078481" y="252602"/>
                  </a:lnTo>
                  <a:lnTo>
                    <a:pt x="2078481" y="302769"/>
                  </a:lnTo>
                  <a:lnTo>
                    <a:pt x="2078481" y="352939"/>
                  </a:lnTo>
                  <a:lnTo>
                    <a:pt x="2078481" y="1005204"/>
                  </a:lnTo>
                  <a:lnTo>
                    <a:pt x="2029904" y="1008729"/>
                  </a:lnTo>
                  <a:lnTo>
                    <a:pt x="1981327" y="1012253"/>
                  </a:lnTo>
                  <a:lnTo>
                    <a:pt x="1932749" y="1015777"/>
                  </a:lnTo>
                  <a:lnTo>
                    <a:pt x="1884172" y="1019301"/>
                  </a:lnTo>
                  <a:lnTo>
                    <a:pt x="1884172" y="316739"/>
                  </a:lnTo>
                  <a:lnTo>
                    <a:pt x="1884172" y="266573"/>
                  </a:lnTo>
                  <a:close/>
                </a:path>
                <a:path w="5463540" h="1160145">
                  <a:moveTo>
                    <a:pt x="503427" y="366140"/>
                  </a:moveTo>
                  <a:lnTo>
                    <a:pt x="552005" y="362618"/>
                  </a:lnTo>
                  <a:lnTo>
                    <a:pt x="600582" y="359108"/>
                  </a:lnTo>
                  <a:lnTo>
                    <a:pt x="649160" y="355621"/>
                  </a:lnTo>
                  <a:lnTo>
                    <a:pt x="697738" y="352171"/>
                  </a:lnTo>
                  <a:lnTo>
                    <a:pt x="697738" y="402337"/>
                  </a:lnTo>
                  <a:lnTo>
                    <a:pt x="697738" y="452507"/>
                  </a:lnTo>
                  <a:lnTo>
                    <a:pt x="697738" y="1104773"/>
                  </a:lnTo>
                  <a:lnTo>
                    <a:pt x="649160" y="1108297"/>
                  </a:lnTo>
                  <a:lnTo>
                    <a:pt x="600582" y="1111821"/>
                  </a:lnTo>
                  <a:lnTo>
                    <a:pt x="552005" y="1115345"/>
                  </a:lnTo>
                  <a:lnTo>
                    <a:pt x="503427" y="1118870"/>
                  </a:lnTo>
                  <a:lnTo>
                    <a:pt x="503427" y="416329"/>
                  </a:lnTo>
                  <a:lnTo>
                    <a:pt x="503427" y="366140"/>
                  </a:lnTo>
                  <a:close/>
                </a:path>
                <a:path w="5463540" h="1160145">
                  <a:moveTo>
                    <a:pt x="0" y="402463"/>
                  </a:moveTo>
                  <a:lnTo>
                    <a:pt x="47222" y="399053"/>
                  </a:lnTo>
                  <a:lnTo>
                    <a:pt x="94408" y="395668"/>
                  </a:lnTo>
                  <a:lnTo>
                    <a:pt x="141571" y="392283"/>
                  </a:lnTo>
                  <a:lnTo>
                    <a:pt x="188721" y="388874"/>
                  </a:lnTo>
                  <a:lnTo>
                    <a:pt x="188721" y="440080"/>
                  </a:lnTo>
                  <a:lnTo>
                    <a:pt x="188721" y="491287"/>
                  </a:lnTo>
                  <a:lnTo>
                    <a:pt x="188721" y="901064"/>
                  </a:lnTo>
                  <a:lnTo>
                    <a:pt x="189005" y="940498"/>
                  </a:lnTo>
                  <a:lnTo>
                    <a:pt x="191240" y="992505"/>
                  </a:lnTo>
                  <a:lnTo>
                    <a:pt x="217296" y="1019810"/>
                  </a:lnTo>
                  <a:lnTo>
                    <a:pt x="226722" y="1018069"/>
                  </a:lnTo>
                  <a:lnTo>
                    <a:pt x="245221" y="964898"/>
                  </a:lnTo>
                  <a:lnTo>
                    <a:pt x="246252" y="891159"/>
                  </a:lnTo>
                  <a:lnTo>
                    <a:pt x="246252" y="840523"/>
                  </a:lnTo>
                  <a:lnTo>
                    <a:pt x="246252" y="789888"/>
                  </a:lnTo>
                  <a:lnTo>
                    <a:pt x="246252" y="384683"/>
                  </a:lnTo>
                  <a:lnTo>
                    <a:pt x="293403" y="381273"/>
                  </a:lnTo>
                  <a:lnTo>
                    <a:pt x="340566" y="377888"/>
                  </a:lnTo>
                  <a:lnTo>
                    <a:pt x="387752" y="374503"/>
                  </a:lnTo>
                  <a:lnTo>
                    <a:pt x="434975" y="371094"/>
                  </a:lnTo>
                  <a:lnTo>
                    <a:pt x="434975" y="1123823"/>
                  </a:lnTo>
                  <a:lnTo>
                    <a:pt x="386969" y="1127253"/>
                  </a:lnTo>
                  <a:lnTo>
                    <a:pt x="338963" y="1130696"/>
                  </a:lnTo>
                  <a:lnTo>
                    <a:pt x="290956" y="1134163"/>
                  </a:lnTo>
                  <a:lnTo>
                    <a:pt x="242950" y="1137665"/>
                  </a:lnTo>
                  <a:lnTo>
                    <a:pt x="243788" y="1121949"/>
                  </a:lnTo>
                  <a:lnTo>
                    <a:pt x="244601" y="1106233"/>
                  </a:lnTo>
                  <a:lnTo>
                    <a:pt x="245415" y="1090517"/>
                  </a:lnTo>
                  <a:lnTo>
                    <a:pt x="246252" y="1074801"/>
                  </a:lnTo>
                  <a:lnTo>
                    <a:pt x="224345" y="1109773"/>
                  </a:lnTo>
                  <a:lnTo>
                    <a:pt x="182957" y="1144861"/>
                  </a:lnTo>
                  <a:lnTo>
                    <a:pt x="131825" y="1159256"/>
                  </a:lnTo>
                  <a:lnTo>
                    <a:pt x="111416" y="1159587"/>
                  </a:lnTo>
                  <a:lnTo>
                    <a:pt x="92852" y="1157525"/>
                  </a:lnTo>
                  <a:lnTo>
                    <a:pt x="48138" y="1137288"/>
                  </a:lnTo>
                  <a:lnTo>
                    <a:pt x="19938" y="1100963"/>
                  </a:lnTo>
                  <a:lnTo>
                    <a:pt x="5562" y="1055475"/>
                  </a:lnTo>
                  <a:lnTo>
                    <a:pt x="841" y="990933"/>
                  </a:lnTo>
                  <a:lnTo>
                    <a:pt x="0" y="910082"/>
                  </a:lnTo>
                  <a:lnTo>
                    <a:pt x="0" y="859329"/>
                  </a:lnTo>
                  <a:lnTo>
                    <a:pt x="0" y="808570"/>
                  </a:lnTo>
                  <a:lnTo>
                    <a:pt x="0" y="453215"/>
                  </a:lnTo>
                  <a:lnTo>
                    <a:pt x="0" y="402463"/>
                  </a:lnTo>
                  <a:close/>
                </a:path>
                <a:path w="5463540" h="1160145">
                  <a:moveTo>
                    <a:pt x="5335523" y="4064"/>
                  </a:moveTo>
                  <a:lnTo>
                    <a:pt x="5379688" y="7762"/>
                  </a:lnTo>
                  <a:lnTo>
                    <a:pt x="5414898" y="26034"/>
                  </a:lnTo>
                  <a:lnTo>
                    <a:pt x="5440298" y="55673"/>
                  </a:lnTo>
                  <a:lnTo>
                    <a:pt x="5454649" y="93218"/>
                  </a:lnTo>
                  <a:lnTo>
                    <a:pt x="5461333" y="149145"/>
                  </a:lnTo>
                  <a:lnTo>
                    <a:pt x="5462990" y="187783"/>
                  </a:lnTo>
                  <a:lnTo>
                    <a:pt x="5463540" y="233552"/>
                  </a:lnTo>
                  <a:lnTo>
                    <a:pt x="5463540" y="286317"/>
                  </a:lnTo>
                  <a:lnTo>
                    <a:pt x="5463540" y="339076"/>
                  </a:lnTo>
                  <a:lnTo>
                    <a:pt x="5463540" y="761111"/>
                  </a:lnTo>
                  <a:lnTo>
                    <a:pt x="5416371" y="764466"/>
                  </a:lnTo>
                  <a:lnTo>
                    <a:pt x="5369178" y="767857"/>
                  </a:lnTo>
                  <a:lnTo>
                    <a:pt x="5321986" y="771272"/>
                  </a:lnTo>
                  <a:lnTo>
                    <a:pt x="5274818" y="774700"/>
                  </a:lnTo>
                  <a:lnTo>
                    <a:pt x="5274818" y="722579"/>
                  </a:lnTo>
                  <a:lnTo>
                    <a:pt x="5274818" y="253491"/>
                  </a:lnTo>
                  <a:lnTo>
                    <a:pt x="5274556" y="218439"/>
                  </a:lnTo>
                  <a:lnTo>
                    <a:pt x="5272460" y="171195"/>
                  </a:lnTo>
                  <a:lnTo>
                    <a:pt x="5247259" y="143637"/>
                  </a:lnTo>
                  <a:lnTo>
                    <a:pt x="5238186" y="145543"/>
                  </a:lnTo>
                  <a:lnTo>
                    <a:pt x="5219852" y="179099"/>
                  </a:lnTo>
                  <a:lnTo>
                    <a:pt x="5217237" y="231626"/>
                  </a:lnTo>
                  <a:lnTo>
                    <a:pt x="5216906" y="270128"/>
                  </a:lnTo>
                  <a:lnTo>
                    <a:pt x="5216906" y="320992"/>
                  </a:lnTo>
                  <a:lnTo>
                    <a:pt x="5216906" y="371857"/>
                  </a:lnTo>
                  <a:lnTo>
                    <a:pt x="5216906" y="778890"/>
                  </a:lnTo>
                  <a:lnTo>
                    <a:pt x="5169737" y="782300"/>
                  </a:lnTo>
                  <a:lnTo>
                    <a:pt x="5122545" y="785685"/>
                  </a:lnTo>
                  <a:lnTo>
                    <a:pt x="5075352" y="789070"/>
                  </a:lnTo>
                  <a:lnTo>
                    <a:pt x="5028184" y="792479"/>
                  </a:lnTo>
                  <a:lnTo>
                    <a:pt x="5028184" y="39750"/>
                  </a:lnTo>
                  <a:lnTo>
                    <a:pt x="5076190" y="36320"/>
                  </a:lnTo>
                  <a:lnTo>
                    <a:pt x="5124195" y="32877"/>
                  </a:lnTo>
                  <a:lnTo>
                    <a:pt x="5172201" y="29410"/>
                  </a:lnTo>
                  <a:lnTo>
                    <a:pt x="5220208" y="25907"/>
                  </a:lnTo>
                  <a:lnTo>
                    <a:pt x="5219370" y="43336"/>
                  </a:lnTo>
                  <a:lnTo>
                    <a:pt x="5218557" y="60753"/>
                  </a:lnTo>
                  <a:lnTo>
                    <a:pt x="5217743" y="78146"/>
                  </a:lnTo>
                  <a:lnTo>
                    <a:pt x="5216906" y="95503"/>
                  </a:lnTo>
                  <a:lnTo>
                    <a:pt x="5227762" y="75312"/>
                  </a:lnTo>
                  <a:lnTo>
                    <a:pt x="5252856" y="42408"/>
                  </a:lnTo>
                  <a:lnTo>
                    <a:pt x="5299059" y="11842"/>
                  </a:lnTo>
                  <a:lnTo>
                    <a:pt x="5316737" y="6679"/>
                  </a:lnTo>
                  <a:lnTo>
                    <a:pt x="5335523" y="4064"/>
                  </a:lnTo>
                  <a:close/>
                </a:path>
                <a:path w="5463540" h="1160145">
                  <a:moveTo>
                    <a:pt x="4744973" y="46608"/>
                  </a:moveTo>
                  <a:lnTo>
                    <a:pt x="4803933" y="48117"/>
                  </a:lnTo>
                  <a:lnTo>
                    <a:pt x="4853940" y="61722"/>
                  </a:lnTo>
                  <a:lnTo>
                    <a:pt x="4894357" y="85232"/>
                  </a:lnTo>
                  <a:lnTo>
                    <a:pt x="4924297" y="116458"/>
                  </a:lnTo>
                  <a:lnTo>
                    <a:pt x="4945157" y="152368"/>
                  </a:lnTo>
                  <a:lnTo>
                    <a:pt x="4958207" y="189992"/>
                  </a:lnTo>
                  <a:lnTo>
                    <a:pt x="4964953" y="238855"/>
                  </a:lnTo>
                  <a:lnTo>
                    <a:pt x="4967223" y="308483"/>
                  </a:lnTo>
                  <a:lnTo>
                    <a:pt x="4967223" y="354584"/>
                  </a:lnTo>
                  <a:lnTo>
                    <a:pt x="4967223" y="400685"/>
                  </a:lnTo>
                  <a:lnTo>
                    <a:pt x="4967223" y="446786"/>
                  </a:lnTo>
                  <a:lnTo>
                    <a:pt x="4967223" y="492887"/>
                  </a:lnTo>
                  <a:lnTo>
                    <a:pt x="4966700" y="540299"/>
                  </a:lnTo>
                  <a:lnTo>
                    <a:pt x="4965128" y="581009"/>
                  </a:lnTo>
                  <a:lnTo>
                    <a:pt x="4958842" y="642365"/>
                  </a:lnTo>
                  <a:lnTo>
                    <a:pt x="4945681" y="689133"/>
                  </a:lnTo>
                  <a:lnTo>
                    <a:pt x="4922900" y="733425"/>
                  </a:lnTo>
                  <a:lnTo>
                    <a:pt x="4891436" y="771413"/>
                  </a:lnTo>
                  <a:lnTo>
                    <a:pt x="4852162" y="799211"/>
                  </a:lnTo>
                  <a:lnTo>
                    <a:pt x="4805695" y="817229"/>
                  </a:lnTo>
                  <a:lnTo>
                    <a:pt x="4752847" y="826008"/>
                  </a:lnTo>
                  <a:lnTo>
                    <a:pt x="4722776" y="827079"/>
                  </a:lnTo>
                  <a:lnTo>
                    <a:pt x="4695063" y="825912"/>
                  </a:lnTo>
                  <a:lnTo>
                    <a:pt x="4646803" y="816863"/>
                  </a:lnTo>
                  <a:lnTo>
                    <a:pt x="4608226" y="798687"/>
                  </a:lnTo>
                  <a:lnTo>
                    <a:pt x="4579366" y="771271"/>
                  </a:lnTo>
                  <a:lnTo>
                    <a:pt x="4558744" y="735457"/>
                  </a:lnTo>
                  <a:lnTo>
                    <a:pt x="4545075" y="692023"/>
                  </a:lnTo>
                  <a:lnTo>
                    <a:pt x="4537360" y="632713"/>
                  </a:lnTo>
                  <a:lnTo>
                    <a:pt x="4535431" y="593903"/>
                  </a:lnTo>
                  <a:lnTo>
                    <a:pt x="4534789" y="549021"/>
                  </a:lnTo>
                  <a:lnTo>
                    <a:pt x="4534789" y="500822"/>
                  </a:lnTo>
                  <a:lnTo>
                    <a:pt x="4534789" y="452612"/>
                  </a:lnTo>
                  <a:lnTo>
                    <a:pt x="4534789" y="404377"/>
                  </a:lnTo>
                  <a:lnTo>
                    <a:pt x="4534789" y="356108"/>
                  </a:lnTo>
                  <a:lnTo>
                    <a:pt x="4535955" y="306484"/>
                  </a:lnTo>
                  <a:lnTo>
                    <a:pt x="4539456" y="262397"/>
                  </a:lnTo>
                  <a:lnTo>
                    <a:pt x="4545290" y="223859"/>
                  </a:lnTo>
                  <a:lnTo>
                    <a:pt x="4564651" y="162018"/>
                  </a:lnTo>
                  <a:lnTo>
                    <a:pt x="4598231" y="112246"/>
                  </a:lnTo>
                  <a:lnTo>
                    <a:pt x="4646622" y="73808"/>
                  </a:lnTo>
                  <a:lnTo>
                    <a:pt x="4708777" y="51468"/>
                  </a:lnTo>
                  <a:lnTo>
                    <a:pt x="4744973" y="46608"/>
                  </a:lnTo>
                  <a:close/>
                </a:path>
                <a:path w="5463540" h="1160145">
                  <a:moveTo>
                    <a:pt x="3705479" y="121539"/>
                  </a:moveTo>
                  <a:lnTo>
                    <a:pt x="3764438" y="123047"/>
                  </a:lnTo>
                  <a:lnTo>
                    <a:pt x="3814444" y="136651"/>
                  </a:lnTo>
                  <a:lnTo>
                    <a:pt x="3854815" y="160226"/>
                  </a:lnTo>
                  <a:lnTo>
                    <a:pt x="3884803" y="191516"/>
                  </a:lnTo>
                  <a:lnTo>
                    <a:pt x="3905662" y="227425"/>
                  </a:lnTo>
                  <a:lnTo>
                    <a:pt x="3918712" y="265049"/>
                  </a:lnTo>
                  <a:lnTo>
                    <a:pt x="3925458" y="313912"/>
                  </a:lnTo>
                  <a:lnTo>
                    <a:pt x="3927729" y="383539"/>
                  </a:lnTo>
                  <a:lnTo>
                    <a:pt x="3927729" y="429567"/>
                  </a:lnTo>
                  <a:lnTo>
                    <a:pt x="3927729" y="475630"/>
                  </a:lnTo>
                  <a:lnTo>
                    <a:pt x="3927729" y="521717"/>
                  </a:lnTo>
                  <a:lnTo>
                    <a:pt x="3927729" y="567816"/>
                  </a:lnTo>
                  <a:lnTo>
                    <a:pt x="3927205" y="615229"/>
                  </a:lnTo>
                  <a:lnTo>
                    <a:pt x="3925633" y="655939"/>
                  </a:lnTo>
                  <a:lnTo>
                    <a:pt x="3919347" y="717296"/>
                  </a:lnTo>
                  <a:lnTo>
                    <a:pt x="3906139" y="764063"/>
                  </a:lnTo>
                  <a:lnTo>
                    <a:pt x="3883405" y="808354"/>
                  </a:lnTo>
                  <a:lnTo>
                    <a:pt x="3851894" y="846391"/>
                  </a:lnTo>
                  <a:lnTo>
                    <a:pt x="3812666" y="874140"/>
                  </a:lnTo>
                  <a:lnTo>
                    <a:pt x="3766200" y="892254"/>
                  </a:lnTo>
                  <a:lnTo>
                    <a:pt x="3713353" y="900938"/>
                  </a:lnTo>
                  <a:lnTo>
                    <a:pt x="3683281" y="902081"/>
                  </a:lnTo>
                  <a:lnTo>
                    <a:pt x="3655567" y="900938"/>
                  </a:lnTo>
                  <a:lnTo>
                    <a:pt x="3607307" y="891794"/>
                  </a:lnTo>
                  <a:lnTo>
                    <a:pt x="3568731" y="873617"/>
                  </a:lnTo>
                  <a:lnTo>
                    <a:pt x="3539870" y="846201"/>
                  </a:lnTo>
                  <a:lnTo>
                    <a:pt x="3519185" y="810402"/>
                  </a:lnTo>
                  <a:lnTo>
                    <a:pt x="3505454" y="767079"/>
                  </a:lnTo>
                  <a:lnTo>
                    <a:pt x="3497802" y="707659"/>
                  </a:lnTo>
                  <a:lnTo>
                    <a:pt x="3495917" y="668835"/>
                  </a:lnTo>
                  <a:lnTo>
                    <a:pt x="3495293" y="623951"/>
                  </a:lnTo>
                  <a:lnTo>
                    <a:pt x="3495293" y="575754"/>
                  </a:lnTo>
                  <a:lnTo>
                    <a:pt x="3495293" y="527557"/>
                  </a:lnTo>
                  <a:lnTo>
                    <a:pt x="3495293" y="479361"/>
                  </a:lnTo>
                  <a:lnTo>
                    <a:pt x="3495293" y="431164"/>
                  </a:lnTo>
                  <a:lnTo>
                    <a:pt x="3496460" y="381468"/>
                  </a:lnTo>
                  <a:lnTo>
                    <a:pt x="3499961" y="337343"/>
                  </a:lnTo>
                  <a:lnTo>
                    <a:pt x="3505795" y="298791"/>
                  </a:lnTo>
                  <a:lnTo>
                    <a:pt x="3525156" y="237001"/>
                  </a:lnTo>
                  <a:lnTo>
                    <a:pt x="3558736" y="187194"/>
                  </a:lnTo>
                  <a:lnTo>
                    <a:pt x="3607127" y="148738"/>
                  </a:lnTo>
                  <a:lnTo>
                    <a:pt x="3669282" y="126398"/>
                  </a:lnTo>
                  <a:lnTo>
                    <a:pt x="3705479" y="121539"/>
                  </a:lnTo>
                  <a:close/>
                </a:path>
                <a:path w="5463540" h="1160145">
                  <a:moveTo>
                    <a:pt x="2453004" y="211962"/>
                  </a:moveTo>
                  <a:lnTo>
                    <a:pt x="2497121" y="215661"/>
                  </a:lnTo>
                  <a:lnTo>
                    <a:pt x="2532379" y="233934"/>
                  </a:lnTo>
                  <a:lnTo>
                    <a:pt x="2557732" y="263572"/>
                  </a:lnTo>
                  <a:lnTo>
                    <a:pt x="2572130" y="301116"/>
                  </a:lnTo>
                  <a:lnTo>
                    <a:pt x="2578766" y="357044"/>
                  </a:lnTo>
                  <a:lnTo>
                    <a:pt x="2580453" y="395682"/>
                  </a:lnTo>
                  <a:lnTo>
                    <a:pt x="2581020" y="441451"/>
                  </a:lnTo>
                  <a:lnTo>
                    <a:pt x="2581020" y="494216"/>
                  </a:lnTo>
                  <a:lnTo>
                    <a:pt x="2581020" y="546975"/>
                  </a:lnTo>
                  <a:lnTo>
                    <a:pt x="2581020" y="969010"/>
                  </a:lnTo>
                  <a:lnTo>
                    <a:pt x="2533798" y="972419"/>
                  </a:lnTo>
                  <a:lnTo>
                    <a:pt x="2486612" y="975804"/>
                  </a:lnTo>
                  <a:lnTo>
                    <a:pt x="2439449" y="979189"/>
                  </a:lnTo>
                  <a:lnTo>
                    <a:pt x="2392299" y="982599"/>
                  </a:lnTo>
                  <a:lnTo>
                    <a:pt x="2392299" y="930478"/>
                  </a:lnTo>
                  <a:lnTo>
                    <a:pt x="2392299" y="461390"/>
                  </a:lnTo>
                  <a:lnTo>
                    <a:pt x="2392037" y="426338"/>
                  </a:lnTo>
                  <a:lnTo>
                    <a:pt x="2389941" y="379094"/>
                  </a:lnTo>
                  <a:lnTo>
                    <a:pt x="2364740" y="351536"/>
                  </a:lnTo>
                  <a:lnTo>
                    <a:pt x="2355594" y="353442"/>
                  </a:lnTo>
                  <a:lnTo>
                    <a:pt x="2337226" y="386998"/>
                  </a:lnTo>
                  <a:lnTo>
                    <a:pt x="2334698" y="439525"/>
                  </a:lnTo>
                  <a:lnTo>
                    <a:pt x="2334387" y="478027"/>
                  </a:lnTo>
                  <a:lnTo>
                    <a:pt x="2334387" y="528895"/>
                  </a:lnTo>
                  <a:lnTo>
                    <a:pt x="2334387" y="579768"/>
                  </a:lnTo>
                  <a:lnTo>
                    <a:pt x="2334387" y="986789"/>
                  </a:lnTo>
                  <a:lnTo>
                    <a:pt x="2287164" y="990199"/>
                  </a:lnTo>
                  <a:lnTo>
                    <a:pt x="2239978" y="993584"/>
                  </a:lnTo>
                  <a:lnTo>
                    <a:pt x="2192815" y="996969"/>
                  </a:lnTo>
                  <a:lnTo>
                    <a:pt x="2145665" y="1000378"/>
                  </a:lnTo>
                  <a:lnTo>
                    <a:pt x="2145665" y="950212"/>
                  </a:lnTo>
                  <a:lnTo>
                    <a:pt x="2145665" y="247650"/>
                  </a:lnTo>
                  <a:lnTo>
                    <a:pt x="2193669" y="244219"/>
                  </a:lnTo>
                  <a:lnTo>
                    <a:pt x="2241661" y="240776"/>
                  </a:lnTo>
                  <a:lnTo>
                    <a:pt x="2289629" y="237309"/>
                  </a:lnTo>
                  <a:lnTo>
                    <a:pt x="2337562" y="233807"/>
                  </a:lnTo>
                  <a:lnTo>
                    <a:pt x="2336780" y="251235"/>
                  </a:lnTo>
                  <a:lnTo>
                    <a:pt x="2335974" y="268652"/>
                  </a:lnTo>
                  <a:lnTo>
                    <a:pt x="2335168" y="286045"/>
                  </a:lnTo>
                  <a:lnTo>
                    <a:pt x="2334387" y="303402"/>
                  </a:lnTo>
                  <a:lnTo>
                    <a:pt x="2357183" y="265509"/>
                  </a:lnTo>
                  <a:lnTo>
                    <a:pt x="2384552" y="237616"/>
                  </a:lnTo>
                  <a:lnTo>
                    <a:pt x="2434165" y="214578"/>
                  </a:lnTo>
                  <a:lnTo>
                    <a:pt x="2453004" y="211962"/>
                  </a:lnTo>
                  <a:close/>
                </a:path>
                <a:path w="5463540" h="1160145">
                  <a:moveTo>
                    <a:pt x="1443609" y="284734"/>
                  </a:moveTo>
                  <a:lnTo>
                    <a:pt x="1500679" y="285400"/>
                  </a:lnTo>
                  <a:lnTo>
                    <a:pt x="1548511" y="296163"/>
                  </a:lnTo>
                  <a:lnTo>
                    <a:pt x="1586706" y="315467"/>
                  </a:lnTo>
                  <a:lnTo>
                    <a:pt x="1614804" y="341629"/>
                  </a:lnTo>
                  <a:lnTo>
                    <a:pt x="1639254" y="384046"/>
                  </a:lnTo>
                  <a:lnTo>
                    <a:pt x="1646475" y="431292"/>
                  </a:lnTo>
                  <a:lnTo>
                    <a:pt x="1647698" y="480440"/>
                  </a:lnTo>
                  <a:lnTo>
                    <a:pt x="1647698" y="491374"/>
                  </a:lnTo>
                  <a:lnTo>
                    <a:pt x="1647698" y="502285"/>
                  </a:lnTo>
                  <a:lnTo>
                    <a:pt x="1647698" y="513195"/>
                  </a:lnTo>
                  <a:lnTo>
                    <a:pt x="1647698" y="524128"/>
                  </a:lnTo>
                  <a:lnTo>
                    <a:pt x="1605903" y="527157"/>
                  </a:lnTo>
                  <a:lnTo>
                    <a:pt x="1564131" y="530161"/>
                  </a:lnTo>
                  <a:lnTo>
                    <a:pt x="1522360" y="533165"/>
                  </a:lnTo>
                  <a:lnTo>
                    <a:pt x="1480565" y="536194"/>
                  </a:lnTo>
                  <a:lnTo>
                    <a:pt x="1480565" y="525982"/>
                  </a:lnTo>
                  <a:lnTo>
                    <a:pt x="1480565" y="515746"/>
                  </a:lnTo>
                  <a:lnTo>
                    <a:pt x="1480565" y="505511"/>
                  </a:lnTo>
                  <a:lnTo>
                    <a:pt x="1480565" y="495300"/>
                  </a:lnTo>
                  <a:lnTo>
                    <a:pt x="1480256" y="471628"/>
                  </a:lnTo>
                  <a:lnTo>
                    <a:pt x="1475613" y="429640"/>
                  </a:lnTo>
                  <a:lnTo>
                    <a:pt x="1451102" y="417449"/>
                  </a:lnTo>
                  <a:lnTo>
                    <a:pt x="1443674" y="418782"/>
                  </a:lnTo>
                  <a:lnTo>
                    <a:pt x="1419850" y="458787"/>
                  </a:lnTo>
                  <a:lnTo>
                    <a:pt x="1419352" y="470788"/>
                  </a:lnTo>
                  <a:lnTo>
                    <a:pt x="1419592" y="486937"/>
                  </a:lnTo>
                  <a:lnTo>
                    <a:pt x="1426269" y="529379"/>
                  </a:lnTo>
                  <a:lnTo>
                    <a:pt x="1459688" y="564848"/>
                  </a:lnTo>
                  <a:lnTo>
                    <a:pt x="1500403" y="589994"/>
                  </a:lnTo>
                  <a:lnTo>
                    <a:pt x="1528572" y="605282"/>
                  </a:lnTo>
                  <a:lnTo>
                    <a:pt x="1566173" y="626616"/>
                  </a:lnTo>
                  <a:lnTo>
                    <a:pt x="1620137" y="668664"/>
                  </a:lnTo>
                  <a:lnTo>
                    <a:pt x="1647763" y="712575"/>
                  </a:lnTo>
                  <a:lnTo>
                    <a:pt x="1660578" y="774348"/>
                  </a:lnTo>
                  <a:lnTo>
                    <a:pt x="1662176" y="812926"/>
                  </a:lnTo>
                  <a:lnTo>
                    <a:pt x="1660959" y="856120"/>
                  </a:lnTo>
                  <a:lnTo>
                    <a:pt x="1651192" y="926173"/>
                  </a:lnTo>
                  <a:lnTo>
                    <a:pt x="1631162" y="975887"/>
                  </a:lnTo>
                  <a:lnTo>
                    <a:pt x="1598344" y="1014265"/>
                  </a:lnTo>
                  <a:lnTo>
                    <a:pt x="1552795" y="1042523"/>
                  </a:lnTo>
                  <a:lnTo>
                    <a:pt x="1497324" y="1059183"/>
                  </a:lnTo>
                  <a:lnTo>
                    <a:pt x="1431391" y="1063775"/>
                  </a:lnTo>
                  <a:lnTo>
                    <a:pt x="1399301" y="1060989"/>
                  </a:lnTo>
                  <a:lnTo>
                    <a:pt x="1342898" y="1044701"/>
                  </a:lnTo>
                  <a:lnTo>
                    <a:pt x="1299781" y="1015730"/>
                  </a:lnTo>
                  <a:lnTo>
                    <a:pt x="1272666" y="975995"/>
                  </a:lnTo>
                  <a:lnTo>
                    <a:pt x="1258268" y="918622"/>
                  </a:lnTo>
                  <a:lnTo>
                    <a:pt x="1253489" y="836676"/>
                  </a:lnTo>
                  <a:lnTo>
                    <a:pt x="1253489" y="827625"/>
                  </a:lnTo>
                  <a:lnTo>
                    <a:pt x="1253489" y="818562"/>
                  </a:lnTo>
                  <a:lnTo>
                    <a:pt x="1253489" y="809476"/>
                  </a:lnTo>
                  <a:lnTo>
                    <a:pt x="1253489" y="800353"/>
                  </a:lnTo>
                  <a:lnTo>
                    <a:pt x="1295304" y="797381"/>
                  </a:lnTo>
                  <a:lnTo>
                    <a:pt x="1337119" y="794385"/>
                  </a:lnTo>
                  <a:lnTo>
                    <a:pt x="1378934" y="791388"/>
                  </a:lnTo>
                  <a:lnTo>
                    <a:pt x="1420749" y="788415"/>
                  </a:lnTo>
                  <a:lnTo>
                    <a:pt x="1420749" y="800322"/>
                  </a:lnTo>
                  <a:lnTo>
                    <a:pt x="1420749" y="812228"/>
                  </a:lnTo>
                  <a:lnTo>
                    <a:pt x="1420749" y="824134"/>
                  </a:lnTo>
                  <a:lnTo>
                    <a:pt x="1420749" y="836040"/>
                  </a:lnTo>
                  <a:lnTo>
                    <a:pt x="1421131" y="863661"/>
                  </a:lnTo>
                  <a:lnTo>
                    <a:pt x="1424231" y="902852"/>
                  </a:lnTo>
                  <a:lnTo>
                    <a:pt x="1451990" y="930783"/>
                  </a:lnTo>
                  <a:lnTo>
                    <a:pt x="1461305" y="929328"/>
                  </a:lnTo>
                  <a:lnTo>
                    <a:pt x="1485995" y="897159"/>
                  </a:lnTo>
                  <a:lnTo>
                    <a:pt x="1487931" y="864615"/>
                  </a:lnTo>
                  <a:lnTo>
                    <a:pt x="1487291" y="840230"/>
                  </a:lnTo>
                  <a:lnTo>
                    <a:pt x="1477772" y="797813"/>
                  </a:lnTo>
                  <a:lnTo>
                    <a:pt x="1444894" y="773255"/>
                  </a:lnTo>
                  <a:lnTo>
                    <a:pt x="1411924" y="752147"/>
                  </a:lnTo>
                  <a:lnTo>
                    <a:pt x="1367916" y="725170"/>
                  </a:lnTo>
                  <a:lnTo>
                    <a:pt x="1330436" y="700190"/>
                  </a:lnTo>
                  <a:lnTo>
                    <a:pt x="1301051" y="675925"/>
                  </a:lnTo>
                  <a:lnTo>
                    <a:pt x="1266570" y="629538"/>
                  </a:lnTo>
                  <a:lnTo>
                    <a:pt x="1252966" y="580040"/>
                  </a:lnTo>
                  <a:lnTo>
                    <a:pt x="1248410" y="521208"/>
                  </a:lnTo>
                  <a:lnTo>
                    <a:pt x="1249626" y="478940"/>
                  </a:lnTo>
                  <a:lnTo>
                    <a:pt x="1259393" y="411694"/>
                  </a:lnTo>
                  <a:lnTo>
                    <a:pt x="1279491" y="365712"/>
                  </a:lnTo>
                  <a:lnTo>
                    <a:pt x="1312777" y="330279"/>
                  </a:lnTo>
                  <a:lnTo>
                    <a:pt x="1358973" y="303897"/>
                  </a:lnTo>
                  <a:lnTo>
                    <a:pt x="1413508" y="288327"/>
                  </a:lnTo>
                  <a:lnTo>
                    <a:pt x="1443609" y="284734"/>
                  </a:lnTo>
                  <a:close/>
                </a:path>
                <a:path w="5463540" h="1160145">
                  <a:moveTo>
                    <a:pt x="3998467" y="13716"/>
                  </a:moveTo>
                  <a:lnTo>
                    <a:pt x="4045787" y="10287"/>
                  </a:lnTo>
                  <a:lnTo>
                    <a:pt x="4093082" y="6858"/>
                  </a:lnTo>
                  <a:lnTo>
                    <a:pt x="4140378" y="3429"/>
                  </a:lnTo>
                  <a:lnTo>
                    <a:pt x="4187698" y="0"/>
                  </a:lnTo>
                  <a:lnTo>
                    <a:pt x="4187698" y="29624"/>
                  </a:lnTo>
                  <a:lnTo>
                    <a:pt x="4187698" y="59261"/>
                  </a:lnTo>
                  <a:lnTo>
                    <a:pt x="4187698" y="88921"/>
                  </a:lnTo>
                  <a:lnTo>
                    <a:pt x="4187698" y="118618"/>
                  </a:lnTo>
                  <a:lnTo>
                    <a:pt x="4200441" y="117667"/>
                  </a:lnTo>
                  <a:lnTo>
                    <a:pt x="4213161" y="116728"/>
                  </a:lnTo>
                  <a:lnTo>
                    <a:pt x="4225881" y="115814"/>
                  </a:lnTo>
                  <a:lnTo>
                    <a:pt x="4238625" y="114934"/>
                  </a:lnTo>
                  <a:lnTo>
                    <a:pt x="4238625" y="144674"/>
                  </a:lnTo>
                  <a:lnTo>
                    <a:pt x="4238625" y="174450"/>
                  </a:lnTo>
                  <a:lnTo>
                    <a:pt x="4238625" y="204249"/>
                  </a:lnTo>
                  <a:lnTo>
                    <a:pt x="4238625" y="234061"/>
                  </a:lnTo>
                  <a:lnTo>
                    <a:pt x="4225881" y="234940"/>
                  </a:lnTo>
                  <a:lnTo>
                    <a:pt x="4213161" y="235854"/>
                  </a:lnTo>
                  <a:lnTo>
                    <a:pt x="4200441" y="236793"/>
                  </a:lnTo>
                  <a:lnTo>
                    <a:pt x="4187698" y="237744"/>
                  </a:lnTo>
                  <a:lnTo>
                    <a:pt x="4187698" y="288083"/>
                  </a:lnTo>
                  <a:lnTo>
                    <a:pt x="4187698" y="338423"/>
                  </a:lnTo>
                  <a:lnTo>
                    <a:pt x="4187698" y="640461"/>
                  </a:lnTo>
                  <a:lnTo>
                    <a:pt x="4188082" y="673465"/>
                  </a:lnTo>
                  <a:lnTo>
                    <a:pt x="4191234" y="714613"/>
                  </a:lnTo>
                  <a:lnTo>
                    <a:pt x="4225926" y="728436"/>
                  </a:lnTo>
                  <a:lnTo>
                    <a:pt x="4246499" y="727456"/>
                  </a:lnTo>
                  <a:lnTo>
                    <a:pt x="4246499" y="757820"/>
                  </a:lnTo>
                  <a:lnTo>
                    <a:pt x="4246499" y="788162"/>
                  </a:lnTo>
                  <a:lnTo>
                    <a:pt x="4246499" y="818503"/>
                  </a:lnTo>
                  <a:lnTo>
                    <a:pt x="4246499" y="848868"/>
                  </a:lnTo>
                  <a:lnTo>
                    <a:pt x="4227468" y="850221"/>
                  </a:lnTo>
                  <a:lnTo>
                    <a:pt x="4208462" y="851598"/>
                  </a:lnTo>
                  <a:lnTo>
                    <a:pt x="4189456" y="852975"/>
                  </a:lnTo>
                  <a:lnTo>
                    <a:pt x="4170426" y="854328"/>
                  </a:lnTo>
                  <a:lnTo>
                    <a:pt x="4140465" y="856116"/>
                  </a:lnTo>
                  <a:lnTo>
                    <a:pt x="4115149" y="856726"/>
                  </a:lnTo>
                  <a:lnTo>
                    <a:pt x="4094452" y="856168"/>
                  </a:lnTo>
                  <a:lnTo>
                    <a:pt x="4052474" y="845566"/>
                  </a:lnTo>
                  <a:lnTo>
                    <a:pt x="4020284" y="816385"/>
                  </a:lnTo>
                  <a:lnTo>
                    <a:pt x="4003675" y="775970"/>
                  </a:lnTo>
                  <a:lnTo>
                    <a:pt x="3999785" y="725360"/>
                  </a:lnTo>
                  <a:lnTo>
                    <a:pt x="3998799" y="684637"/>
                  </a:lnTo>
                  <a:lnTo>
                    <a:pt x="3998467" y="633602"/>
                  </a:lnTo>
                  <a:lnTo>
                    <a:pt x="3998467" y="585829"/>
                  </a:lnTo>
                  <a:lnTo>
                    <a:pt x="3998467" y="538047"/>
                  </a:lnTo>
                  <a:lnTo>
                    <a:pt x="3998467" y="251333"/>
                  </a:lnTo>
                  <a:lnTo>
                    <a:pt x="3988349" y="252075"/>
                  </a:lnTo>
                  <a:lnTo>
                    <a:pt x="3978195" y="252793"/>
                  </a:lnTo>
                  <a:lnTo>
                    <a:pt x="3968017" y="253511"/>
                  </a:lnTo>
                  <a:lnTo>
                    <a:pt x="3957828" y="254253"/>
                  </a:lnTo>
                  <a:lnTo>
                    <a:pt x="3957828" y="224460"/>
                  </a:lnTo>
                  <a:lnTo>
                    <a:pt x="3957828" y="194691"/>
                  </a:lnTo>
                  <a:lnTo>
                    <a:pt x="3957828" y="164921"/>
                  </a:lnTo>
                  <a:lnTo>
                    <a:pt x="3957828" y="135127"/>
                  </a:lnTo>
                  <a:lnTo>
                    <a:pt x="3968017" y="134385"/>
                  </a:lnTo>
                  <a:lnTo>
                    <a:pt x="3978195" y="133667"/>
                  </a:lnTo>
                  <a:lnTo>
                    <a:pt x="3988349" y="132949"/>
                  </a:lnTo>
                  <a:lnTo>
                    <a:pt x="3998467" y="132206"/>
                  </a:lnTo>
                  <a:lnTo>
                    <a:pt x="3998467" y="102584"/>
                  </a:lnTo>
                  <a:lnTo>
                    <a:pt x="3998467" y="72961"/>
                  </a:lnTo>
                  <a:lnTo>
                    <a:pt x="3998467" y="43338"/>
                  </a:lnTo>
                  <a:lnTo>
                    <a:pt x="3998467" y="13716"/>
                  </a:lnTo>
                  <a:close/>
                </a:path>
              </a:pathLst>
            </a:custGeom>
            <a:ln w="9144">
              <a:solidFill>
                <a:srgbClr val="CC99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6506972" y="66802"/>
              <a:ext cx="203453" cy="14287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053583" y="146812"/>
              <a:ext cx="607060" cy="962660"/>
            </a:xfrm>
            <a:custGeom>
              <a:avLst/>
              <a:gdLst/>
              <a:ahLst/>
              <a:cxnLst/>
              <a:rect l="l" t="t" r="r" b="b"/>
              <a:pathLst>
                <a:path w="607060" h="962660">
                  <a:moveTo>
                    <a:pt x="0" y="43815"/>
                  </a:moveTo>
                  <a:lnTo>
                    <a:pt x="50839" y="40144"/>
                  </a:lnTo>
                  <a:lnTo>
                    <a:pt x="101703" y="36455"/>
                  </a:lnTo>
                  <a:lnTo>
                    <a:pt x="152585" y="32759"/>
                  </a:lnTo>
                  <a:lnTo>
                    <a:pt x="203480" y="29070"/>
                  </a:lnTo>
                  <a:lnTo>
                    <a:pt x="254380" y="25400"/>
                  </a:lnTo>
                  <a:lnTo>
                    <a:pt x="260121" y="68286"/>
                  </a:lnTo>
                  <a:lnTo>
                    <a:pt x="265922" y="114839"/>
                  </a:lnTo>
                  <a:lnTo>
                    <a:pt x="271793" y="165060"/>
                  </a:lnTo>
                  <a:lnTo>
                    <a:pt x="277749" y="218948"/>
                  </a:lnTo>
                  <a:lnTo>
                    <a:pt x="283324" y="265277"/>
                  </a:lnTo>
                  <a:lnTo>
                    <a:pt x="288918" y="311607"/>
                  </a:lnTo>
                  <a:lnTo>
                    <a:pt x="294519" y="357936"/>
                  </a:lnTo>
                  <a:lnTo>
                    <a:pt x="300113" y="404266"/>
                  </a:lnTo>
                  <a:lnTo>
                    <a:pt x="305688" y="450596"/>
                  </a:lnTo>
                  <a:lnTo>
                    <a:pt x="310688" y="402590"/>
                  </a:lnTo>
                  <a:lnTo>
                    <a:pt x="315697" y="354584"/>
                  </a:lnTo>
                  <a:lnTo>
                    <a:pt x="320712" y="306578"/>
                  </a:lnTo>
                  <a:lnTo>
                    <a:pt x="325734" y="258572"/>
                  </a:lnTo>
                  <a:lnTo>
                    <a:pt x="330761" y="210566"/>
                  </a:lnTo>
                  <a:lnTo>
                    <a:pt x="335792" y="162560"/>
                  </a:lnTo>
                  <a:lnTo>
                    <a:pt x="340827" y="114554"/>
                  </a:lnTo>
                  <a:lnTo>
                    <a:pt x="345863" y="66548"/>
                  </a:lnTo>
                  <a:lnTo>
                    <a:pt x="350900" y="18542"/>
                  </a:lnTo>
                  <a:lnTo>
                    <a:pt x="402044" y="14821"/>
                  </a:lnTo>
                  <a:lnTo>
                    <a:pt x="453206" y="11119"/>
                  </a:lnTo>
                  <a:lnTo>
                    <a:pt x="504373" y="7422"/>
                  </a:lnTo>
                  <a:lnTo>
                    <a:pt x="555535" y="3720"/>
                  </a:lnTo>
                  <a:lnTo>
                    <a:pt x="606678" y="0"/>
                  </a:lnTo>
                  <a:lnTo>
                    <a:pt x="606678" y="51012"/>
                  </a:lnTo>
                  <a:lnTo>
                    <a:pt x="606678" y="102027"/>
                  </a:lnTo>
                  <a:lnTo>
                    <a:pt x="606678" y="918337"/>
                  </a:lnTo>
                  <a:lnTo>
                    <a:pt x="563721" y="921460"/>
                  </a:lnTo>
                  <a:lnTo>
                    <a:pt x="520763" y="924560"/>
                  </a:lnTo>
                  <a:lnTo>
                    <a:pt x="477805" y="927659"/>
                  </a:lnTo>
                  <a:lnTo>
                    <a:pt x="434848" y="930783"/>
                  </a:lnTo>
                  <a:lnTo>
                    <a:pt x="434818" y="879096"/>
                  </a:lnTo>
                  <a:lnTo>
                    <a:pt x="434793" y="827414"/>
                  </a:lnTo>
                  <a:lnTo>
                    <a:pt x="434772" y="775737"/>
                  </a:lnTo>
                  <a:lnTo>
                    <a:pt x="434753" y="724064"/>
                  </a:lnTo>
                  <a:lnTo>
                    <a:pt x="434737" y="672394"/>
                  </a:lnTo>
                  <a:lnTo>
                    <a:pt x="434721" y="620728"/>
                  </a:lnTo>
                  <a:lnTo>
                    <a:pt x="434704" y="569064"/>
                  </a:lnTo>
                  <a:lnTo>
                    <a:pt x="434688" y="517402"/>
                  </a:lnTo>
                  <a:lnTo>
                    <a:pt x="434669" y="465742"/>
                  </a:lnTo>
                  <a:lnTo>
                    <a:pt x="434648" y="414084"/>
                  </a:lnTo>
                  <a:lnTo>
                    <a:pt x="434623" y="362426"/>
                  </a:lnTo>
                  <a:lnTo>
                    <a:pt x="434593" y="310769"/>
                  </a:lnTo>
                  <a:lnTo>
                    <a:pt x="428881" y="362839"/>
                  </a:lnTo>
                  <a:lnTo>
                    <a:pt x="423173" y="414909"/>
                  </a:lnTo>
                  <a:lnTo>
                    <a:pt x="417468" y="466980"/>
                  </a:lnTo>
                  <a:lnTo>
                    <a:pt x="411766" y="519053"/>
                  </a:lnTo>
                  <a:lnTo>
                    <a:pt x="406066" y="571128"/>
                  </a:lnTo>
                  <a:lnTo>
                    <a:pt x="400367" y="623204"/>
                  </a:lnTo>
                  <a:lnTo>
                    <a:pt x="394668" y="675284"/>
                  </a:lnTo>
                  <a:lnTo>
                    <a:pt x="388968" y="727366"/>
                  </a:lnTo>
                  <a:lnTo>
                    <a:pt x="383266" y="779452"/>
                  </a:lnTo>
                  <a:lnTo>
                    <a:pt x="377561" y="831542"/>
                  </a:lnTo>
                  <a:lnTo>
                    <a:pt x="371853" y="883636"/>
                  </a:lnTo>
                  <a:lnTo>
                    <a:pt x="366140" y="935736"/>
                  </a:lnTo>
                  <a:lnTo>
                    <a:pt x="335661" y="937926"/>
                  </a:lnTo>
                  <a:lnTo>
                    <a:pt x="305181" y="940117"/>
                  </a:lnTo>
                  <a:lnTo>
                    <a:pt x="274700" y="942308"/>
                  </a:lnTo>
                  <a:lnTo>
                    <a:pt x="244220" y="944499"/>
                  </a:lnTo>
                  <a:lnTo>
                    <a:pt x="238217" y="894458"/>
                  </a:lnTo>
                  <a:lnTo>
                    <a:pt x="232210" y="844413"/>
                  </a:lnTo>
                  <a:lnTo>
                    <a:pt x="226198" y="794365"/>
                  </a:lnTo>
                  <a:lnTo>
                    <a:pt x="220185" y="744314"/>
                  </a:lnTo>
                  <a:lnTo>
                    <a:pt x="214169" y="694261"/>
                  </a:lnTo>
                  <a:lnTo>
                    <a:pt x="208153" y="644207"/>
                  </a:lnTo>
                  <a:lnTo>
                    <a:pt x="202136" y="594153"/>
                  </a:lnTo>
                  <a:lnTo>
                    <a:pt x="196120" y="544100"/>
                  </a:lnTo>
                  <a:lnTo>
                    <a:pt x="190107" y="494049"/>
                  </a:lnTo>
                  <a:lnTo>
                    <a:pt x="184095" y="444001"/>
                  </a:lnTo>
                  <a:lnTo>
                    <a:pt x="178088" y="393956"/>
                  </a:lnTo>
                  <a:lnTo>
                    <a:pt x="172085" y="343916"/>
                  </a:lnTo>
                  <a:lnTo>
                    <a:pt x="172055" y="394398"/>
                  </a:lnTo>
                  <a:lnTo>
                    <a:pt x="172030" y="444881"/>
                  </a:lnTo>
                  <a:lnTo>
                    <a:pt x="172009" y="495363"/>
                  </a:lnTo>
                  <a:lnTo>
                    <a:pt x="171990" y="545846"/>
                  </a:lnTo>
                  <a:lnTo>
                    <a:pt x="171974" y="596328"/>
                  </a:lnTo>
                  <a:lnTo>
                    <a:pt x="171958" y="646811"/>
                  </a:lnTo>
                  <a:lnTo>
                    <a:pt x="171941" y="697293"/>
                  </a:lnTo>
                  <a:lnTo>
                    <a:pt x="171925" y="747776"/>
                  </a:lnTo>
                  <a:lnTo>
                    <a:pt x="171906" y="798258"/>
                  </a:lnTo>
                  <a:lnTo>
                    <a:pt x="171885" y="848741"/>
                  </a:lnTo>
                  <a:lnTo>
                    <a:pt x="171860" y="899223"/>
                  </a:lnTo>
                  <a:lnTo>
                    <a:pt x="171830" y="949706"/>
                  </a:lnTo>
                  <a:lnTo>
                    <a:pt x="128873" y="952829"/>
                  </a:lnTo>
                  <a:lnTo>
                    <a:pt x="85915" y="955929"/>
                  </a:lnTo>
                  <a:lnTo>
                    <a:pt x="42957" y="959028"/>
                  </a:lnTo>
                  <a:lnTo>
                    <a:pt x="0" y="962152"/>
                  </a:lnTo>
                  <a:lnTo>
                    <a:pt x="0" y="911120"/>
                  </a:lnTo>
                  <a:lnTo>
                    <a:pt x="0" y="860090"/>
                  </a:lnTo>
                  <a:lnTo>
                    <a:pt x="0" y="94826"/>
                  </a:lnTo>
                  <a:lnTo>
                    <a:pt x="0" y="43815"/>
                  </a:lnTo>
                  <a:close/>
                </a:path>
              </a:pathLst>
            </a:custGeom>
            <a:ln w="9144">
              <a:solidFill>
                <a:srgbClr val="CC99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112260" y="239522"/>
              <a:ext cx="203453" cy="14287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991992" y="307975"/>
              <a:ext cx="434975" cy="954405"/>
            </a:xfrm>
            <a:custGeom>
              <a:avLst/>
              <a:gdLst/>
              <a:ahLst/>
              <a:cxnLst/>
              <a:rect l="l" t="t" r="r" b="b"/>
              <a:pathLst>
                <a:path w="434975" h="954405">
                  <a:moveTo>
                    <a:pt x="246125" y="13589"/>
                  </a:moveTo>
                  <a:lnTo>
                    <a:pt x="293348" y="10161"/>
                  </a:lnTo>
                  <a:lnTo>
                    <a:pt x="340534" y="6746"/>
                  </a:lnTo>
                  <a:lnTo>
                    <a:pt x="387697" y="3355"/>
                  </a:lnTo>
                  <a:lnTo>
                    <a:pt x="434847" y="0"/>
                  </a:lnTo>
                  <a:lnTo>
                    <a:pt x="434847" y="51011"/>
                  </a:lnTo>
                  <a:lnTo>
                    <a:pt x="434847" y="102023"/>
                  </a:lnTo>
                  <a:lnTo>
                    <a:pt x="434847" y="918210"/>
                  </a:lnTo>
                  <a:lnTo>
                    <a:pt x="387697" y="921638"/>
                  </a:lnTo>
                  <a:lnTo>
                    <a:pt x="340534" y="925067"/>
                  </a:lnTo>
                  <a:lnTo>
                    <a:pt x="293348" y="928496"/>
                  </a:lnTo>
                  <a:lnTo>
                    <a:pt x="246125" y="931926"/>
                  </a:lnTo>
                  <a:lnTo>
                    <a:pt x="246125" y="918231"/>
                  </a:lnTo>
                  <a:lnTo>
                    <a:pt x="246125" y="904573"/>
                  </a:lnTo>
                  <a:lnTo>
                    <a:pt x="246125" y="890938"/>
                  </a:lnTo>
                  <a:lnTo>
                    <a:pt x="246125" y="877315"/>
                  </a:lnTo>
                  <a:lnTo>
                    <a:pt x="232431" y="894270"/>
                  </a:lnTo>
                  <a:lnTo>
                    <a:pt x="203995" y="921893"/>
                  </a:lnTo>
                  <a:lnTo>
                    <a:pt x="158591" y="947546"/>
                  </a:lnTo>
                  <a:lnTo>
                    <a:pt x="126618" y="954151"/>
                  </a:lnTo>
                  <a:lnTo>
                    <a:pt x="105372" y="953887"/>
                  </a:lnTo>
                  <a:lnTo>
                    <a:pt x="67308" y="942595"/>
                  </a:lnTo>
                  <a:lnTo>
                    <a:pt x="35772" y="918021"/>
                  </a:lnTo>
                  <a:lnTo>
                    <a:pt x="9143" y="869569"/>
                  </a:lnTo>
                  <a:lnTo>
                    <a:pt x="2286" y="821563"/>
                  </a:lnTo>
                  <a:lnTo>
                    <a:pt x="0" y="749935"/>
                  </a:lnTo>
                  <a:lnTo>
                    <a:pt x="0" y="699635"/>
                  </a:lnTo>
                  <a:lnTo>
                    <a:pt x="0" y="649325"/>
                  </a:lnTo>
                  <a:lnTo>
                    <a:pt x="0" y="397763"/>
                  </a:lnTo>
                  <a:lnTo>
                    <a:pt x="571" y="357449"/>
                  </a:lnTo>
                  <a:lnTo>
                    <a:pt x="5143" y="295536"/>
                  </a:lnTo>
                  <a:lnTo>
                    <a:pt x="15172" y="255910"/>
                  </a:lnTo>
                  <a:lnTo>
                    <a:pt x="36040" y="222521"/>
                  </a:lnTo>
                  <a:lnTo>
                    <a:pt x="68075" y="193849"/>
                  </a:lnTo>
                  <a:lnTo>
                    <a:pt x="107041" y="177276"/>
                  </a:lnTo>
                  <a:lnTo>
                    <a:pt x="146071" y="173730"/>
                  </a:lnTo>
                  <a:lnTo>
                    <a:pt x="162512" y="175434"/>
                  </a:lnTo>
                  <a:lnTo>
                    <a:pt x="207406" y="192355"/>
                  </a:lnTo>
                  <a:lnTo>
                    <a:pt x="246125" y="226949"/>
                  </a:lnTo>
                  <a:lnTo>
                    <a:pt x="246125" y="173609"/>
                  </a:lnTo>
                  <a:lnTo>
                    <a:pt x="246125" y="120269"/>
                  </a:lnTo>
                  <a:lnTo>
                    <a:pt x="246125" y="66929"/>
                  </a:lnTo>
                  <a:lnTo>
                    <a:pt x="246125" y="13589"/>
                  </a:lnTo>
                  <a:close/>
                </a:path>
              </a:pathLst>
            </a:custGeom>
            <a:ln w="9144">
              <a:solidFill>
                <a:srgbClr val="CC99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731516" y="339217"/>
              <a:ext cx="203454" cy="14274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600199" y="398652"/>
              <a:ext cx="568325" cy="959485"/>
            </a:xfrm>
            <a:custGeom>
              <a:avLst/>
              <a:gdLst/>
              <a:ahLst/>
              <a:cxnLst/>
              <a:rect l="l" t="t" r="r" b="b"/>
              <a:pathLst>
                <a:path w="568325" h="959485">
                  <a:moveTo>
                    <a:pt x="373888" y="14097"/>
                  </a:moveTo>
                  <a:lnTo>
                    <a:pt x="422465" y="10572"/>
                  </a:lnTo>
                  <a:lnTo>
                    <a:pt x="471042" y="7048"/>
                  </a:lnTo>
                  <a:lnTo>
                    <a:pt x="519620" y="3524"/>
                  </a:lnTo>
                  <a:lnTo>
                    <a:pt x="568198" y="0"/>
                  </a:lnTo>
                  <a:lnTo>
                    <a:pt x="568198" y="51031"/>
                  </a:lnTo>
                  <a:lnTo>
                    <a:pt x="568198" y="102061"/>
                  </a:lnTo>
                  <a:lnTo>
                    <a:pt x="568198" y="918337"/>
                  </a:lnTo>
                  <a:lnTo>
                    <a:pt x="519620" y="921859"/>
                  </a:lnTo>
                  <a:lnTo>
                    <a:pt x="471042" y="925369"/>
                  </a:lnTo>
                  <a:lnTo>
                    <a:pt x="422465" y="928856"/>
                  </a:lnTo>
                  <a:lnTo>
                    <a:pt x="373888" y="932307"/>
                  </a:lnTo>
                  <a:lnTo>
                    <a:pt x="373888" y="881295"/>
                  </a:lnTo>
                  <a:lnTo>
                    <a:pt x="373888" y="830283"/>
                  </a:lnTo>
                  <a:lnTo>
                    <a:pt x="373888" y="65108"/>
                  </a:lnTo>
                  <a:lnTo>
                    <a:pt x="373888" y="14097"/>
                  </a:lnTo>
                  <a:close/>
                </a:path>
                <a:path w="568325" h="959485">
                  <a:moveTo>
                    <a:pt x="0" y="41021"/>
                  </a:moveTo>
                  <a:lnTo>
                    <a:pt x="0" y="41021"/>
                  </a:lnTo>
                  <a:lnTo>
                    <a:pt x="285423" y="20447"/>
                  </a:lnTo>
                  <a:lnTo>
                    <a:pt x="332994" y="17018"/>
                  </a:lnTo>
                  <a:lnTo>
                    <a:pt x="332994" y="62948"/>
                  </a:lnTo>
                  <a:lnTo>
                    <a:pt x="332994" y="108902"/>
                  </a:lnTo>
                  <a:lnTo>
                    <a:pt x="332994" y="154856"/>
                  </a:lnTo>
                  <a:lnTo>
                    <a:pt x="332994" y="200787"/>
                  </a:lnTo>
                  <a:lnTo>
                    <a:pt x="298894" y="203261"/>
                  </a:lnTo>
                  <a:lnTo>
                    <a:pt x="264794" y="205724"/>
                  </a:lnTo>
                  <a:lnTo>
                    <a:pt x="230695" y="208162"/>
                  </a:lnTo>
                  <a:lnTo>
                    <a:pt x="196595" y="210566"/>
                  </a:lnTo>
                  <a:lnTo>
                    <a:pt x="196595" y="254097"/>
                  </a:lnTo>
                  <a:lnTo>
                    <a:pt x="196595" y="297640"/>
                  </a:lnTo>
                  <a:lnTo>
                    <a:pt x="196595" y="341207"/>
                  </a:lnTo>
                  <a:lnTo>
                    <a:pt x="196595" y="384810"/>
                  </a:lnTo>
                  <a:lnTo>
                    <a:pt x="226980" y="382619"/>
                  </a:lnTo>
                  <a:lnTo>
                    <a:pt x="257365" y="380428"/>
                  </a:lnTo>
                  <a:lnTo>
                    <a:pt x="287750" y="378237"/>
                  </a:lnTo>
                  <a:lnTo>
                    <a:pt x="318135" y="376047"/>
                  </a:lnTo>
                  <a:lnTo>
                    <a:pt x="318135" y="419691"/>
                  </a:lnTo>
                  <a:lnTo>
                    <a:pt x="318135" y="463359"/>
                  </a:lnTo>
                  <a:lnTo>
                    <a:pt x="318135" y="507027"/>
                  </a:lnTo>
                  <a:lnTo>
                    <a:pt x="318135" y="550672"/>
                  </a:lnTo>
                  <a:lnTo>
                    <a:pt x="287750" y="552862"/>
                  </a:lnTo>
                  <a:lnTo>
                    <a:pt x="257365" y="555053"/>
                  </a:lnTo>
                  <a:lnTo>
                    <a:pt x="226980" y="557244"/>
                  </a:lnTo>
                  <a:lnTo>
                    <a:pt x="196595" y="559435"/>
                  </a:lnTo>
                  <a:lnTo>
                    <a:pt x="196595" y="945134"/>
                  </a:lnTo>
                  <a:lnTo>
                    <a:pt x="147446" y="948678"/>
                  </a:lnTo>
                  <a:lnTo>
                    <a:pt x="98297" y="952246"/>
                  </a:lnTo>
                  <a:lnTo>
                    <a:pt x="49148" y="955813"/>
                  </a:lnTo>
                  <a:lnTo>
                    <a:pt x="0" y="959358"/>
                  </a:lnTo>
                  <a:lnTo>
                    <a:pt x="0" y="92033"/>
                  </a:lnTo>
                  <a:lnTo>
                    <a:pt x="0" y="41021"/>
                  </a:lnTo>
                  <a:close/>
                </a:path>
              </a:pathLst>
            </a:custGeom>
            <a:ln w="9144">
              <a:solidFill>
                <a:srgbClr val="CC99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59740" y="1392682"/>
            <a:ext cx="7928609" cy="148971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3200" i="0">
                <a:solidFill>
                  <a:srgbClr val="9900CC"/>
                </a:solidFill>
                <a:latin typeface="Arial"/>
                <a:cs typeface="Arial"/>
              </a:rPr>
              <a:t>The </a:t>
            </a:r>
            <a:r>
              <a:rPr dirty="0" sz="3200" spc="-5" i="0">
                <a:solidFill>
                  <a:srgbClr val="9900CC"/>
                </a:solidFill>
                <a:latin typeface="Arial"/>
                <a:cs typeface="Arial"/>
              </a:rPr>
              <a:t>motion </a:t>
            </a:r>
            <a:r>
              <a:rPr dirty="0" sz="3200" spc="-10" i="0">
                <a:solidFill>
                  <a:srgbClr val="9900CC"/>
                </a:solidFill>
                <a:latin typeface="Arial"/>
                <a:cs typeface="Arial"/>
              </a:rPr>
              <a:t>of </a:t>
            </a:r>
            <a:r>
              <a:rPr dirty="0" u="heavy" sz="3200" b="1" i="0">
                <a:uFill>
                  <a:solidFill>
                    <a:srgbClr val="CC0099"/>
                  </a:solidFill>
                </a:uFill>
                <a:latin typeface="Arial"/>
                <a:cs typeface="Arial"/>
              </a:rPr>
              <a:t>Real</a:t>
            </a:r>
            <a:r>
              <a:rPr dirty="0" sz="3200" b="1" i="0">
                <a:latin typeface="Arial"/>
                <a:cs typeface="Arial"/>
              </a:rPr>
              <a:t> </a:t>
            </a:r>
            <a:r>
              <a:rPr dirty="0" sz="3200" spc="-5" i="0">
                <a:solidFill>
                  <a:srgbClr val="9900CC"/>
                </a:solidFill>
                <a:latin typeface="Arial"/>
                <a:cs typeface="Arial"/>
              </a:rPr>
              <a:t>fluids </a:t>
            </a:r>
            <a:r>
              <a:rPr dirty="0" sz="3200" i="0">
                <a:solidFill>
                  <a:srgbClr val="9900CC"/>
                </a:solidFill>
                <a:latin typeface="Arial"/>
                <a:cs typeface="Arial"/>
              </a:rPr>
              <a:t>is very  </a:t>
            </a:r>
            <a:r>
              <a:rPr dirty="0" sz="3200" spc="-5" i="0">
                <a:solidFill>
                  <a:srgbClr val="9900CC"/>
                </a:solidFill>
                <a:latin typeface="Arial"/>
                <a:cs typeface="Arial"/>
              </a:rPr>
              <a:t>complicated and STILL not fully</a:t>
            </a:r>
            <a:r>
              <a:rPr dirty="0" sz="3200" spc="-135" i="0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spc="-5" i="0">
                <a:solidFill>
                  <a:srgbClr val="9900CC"/>
                </a:solidFill>
                <a:latin typeface="Arial"/>
                <a:cs typeface="Arial"/>
              </a:rPr>
              <a:t>understood.  </a:t>
            </a:r>
            <a:r>
              <a:rPr dirty="0" sz="3200" i="0">
                <a:solidFill>
                  <a:srgbClr val="9900CC"/>
                </a:solidFill>
                <a:latin typeface="Arial"/>
                <a:cs typeface="Arial"/>
              </a:rPr>
              <a:t>So… </a:t>
            </a:r>
            <a:r>
              <a:rPr dirty="0" sz="3200" spc="-30" i="0">
                <a:solidFill>
                  <a:srgbClr val="9900CC"/>
                </a:solidFill>
                <a:latin typeface="Arial"/>
                <a:cs typeface="Arial"/>
              </a:rPr>
              <a:t>We </a:t>
            </a:r>
            <a:r>
              <a:rPr dirty="0" sz="3200" spc="-5" i="0">
                <a:solidFill>
                  <a:srgbClr val="9900CC"/>
                </a:solidFill>
                <a:latin typeface="Arial"/>
                <a:cs typeface="Arial"/>
              </a:rPr>
              <a:t>will only analyze </a:t>
            </a:r>
            <a:r>
              <a:rPr dirty="0" u="heavy" sz="3200" spc="-5" b="1" i="0">
                <a:uFill>
                  <a:solidFill>
                    <a:srgbClr val="CC0099"/>
                  </a:solidFill>
                </a:uFill>
                <a:latin typeface="Arial"/>
                <a:cs typeface="Arial"/>
              </a:rPr>
              <a:t>Ideal</a:t>
            </a:r>
            <a:r>
              <a:rPr dirty="0" sz="3200" spc="-40" b="1" i="0">
                <a:latin typeface="Arial"/>
                <a:cs typeface="Arial"/>
              </a:rPr>
              <a:t> </a:t>
            </a:r>
            <a:r>
              <a:rPr dirty="0" sz="3200" spc="-5" i="0">
                <a:solidFill>
                  <a:srgbClr val="9900CC"/>
                </a:solidFill>
                <a:latin typeface="Arial"/>
                <a:cs typeface="Arial"/>
              </a:rPr>
              <a:t>fluids.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9740" y="3099943"/>
            <a:ext cx="537019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In an </a:t>
            </a:r>
            <a:r>
              <a:rPr dirty="0" u="heavy" sz="3200" spc="-5" b="1">
                <a:solidFill>
                  <a:srgbClr val="CC0099"/>
                </a:solidFill>
                <a:uFill>
                  <a:solidFill>
                    <a:srgbClr val="CC0099"/>
                  </a:solidFill>
                </a:uFill>
                <a:latin typeface="Arial"/>
                <a:cs typeface="Arial"/>
              </a:rPr>
              <a:t>Ideal</a:t>
            </a:r>
            <a:r>
              <a:rPr dirty="0" sz="3200" spc="-5" b="1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fluid, the flow </a:t>
            </a:r>
            <a:r>
              <a:rPr dirty="0" sz="3200" spc="-10">
                <a:solidFill>
                  <a:srgbClr val="CC0099"/>
                </a:solidFill>
                <a:latin typeface="Arial"/>
                <a:cs typeface="Arial"/>
              </a:rPr>
              <a:t>is</a:t>
            </a:r>
            <a:r>
              <a:rPr dirty="0" sz="3200" spc="-90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…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9740" y="3831412"/>
            <a:ext cx="6181090" cy="2952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575310" algn="l"/>
                <a:tab pos="2356485" algn="l"/>
                <a:tab pos="4273550" algn="l"/>
                <a:tab pos="4612640" algn="l"/>
              </a:tabLst>
            </a:pPr>
            <a:r>
              <a:rPr dirty="0" sz="3200" b="1" i="1">
                <a:solidFill>
                  <a:srgbClr val="3333FF"/>
                </a:solidFill>
                <a:latin typeface="Arial"/>
                <a:cs typeface="Arial"/>
              </a:rPr>
              <a:t>1.	</a:t>
            </a:r>
            <a:r>
              <a:rPr dirty="0" sz="3200" spc="-5" b="1" i="1">
                <a:solidFill>
                  <a:srgbClr val="3333FF"/>
                </a:solidFill>
                <a:latin typeface="Arial"/>
                <a:cs typeface="Arial"/>
              </a:rPr>
              <a:t>Steady</a:t>
            </a:r>
            <a:r>
              <a:rPr dirty="0" sz="3200" spc="10" b="1" i="1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3333FF"/>
                </a:solidFill>
                <a:latin typeface="Arial"/>
                <a:cs typeface="Arial"/>
              </a:rPr>
              <a:t>(or</a:t>
            </a:r>
            <a:r>
              <a:rPr dirty="0" sz="3200" spc="15" b="1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dirty="0" sz="3200" spc="-5" b="1" i="1">
                <a:solidFill>
                  <a:srgbClr val="3333FF"/>
                </a:solidFill>
                <a:latin typeface="Arial"/>
                <a:cs typeface="Arial"/>
              </a:rPr>
              <a:t>laminar</a:t>
            </a:r>
            <a:r>
              <a:rPr dirty="0" sz="3200" spc="-5" b="1">
                <a:solidFill>
                  <a:srgbClr val="3333FF"/>
                </a:solidFill>
                <a:latin typeface="Arial"/>
                <a:cs typeface="Arial"/>
              </a:rPr>
              <a:t>):	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The  velocity (speed </a:t>
            </a:r>
            <a:r>
              <a:rPr dirty="0" u="heavy" sz="3200" spc="-5">
                <a:solidFill>
                  <a:srgbClr val="CC0099"/>
                </a:solidFill>
                <a:uFill>
                  <a:solidFill>
                    <a:srgbClr val="CC0099"/>
                  </a:solidFill>
                </a:uFill>
                <a:latin typeface="Arial"/>
                <a:cs typeface="Arial"/>
              </a:rPr>
              <a:t>and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 direction)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of  the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fluid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at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any given point does  not</a:t>
            </a:r>
            <a:r>
              <a:rPr dirty="0" sz="3200" spc="10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change.	Example:	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smoke  from an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extinguished candle  changes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from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laminar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to</a:t>
            </a:r>
            <a:r>
              <a:rPr dirty="0" sz="3200" spc="-80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turbulent.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705600" y="3429063"/>
            <a:ext cx="2190750" cy="3214370"/>
            <a:chOff x="6705600" y="3429063"/>
            <a:chExt cx="2190750" cy="3214370"/>
          </a:xfrm>
        </p:grpSpPr>
        <p:sp>
          <p:nvSpPr>
            <p:cNvPr id="16" name="object 16"/>
            <p:cNvSpPr/>
            <p:nvPr/>
          </p:nvSpPr>
          <p:spPr>
            <a:xfrm>
              <a:off x="6705600" y="3429063"/>
              <a:ext cx="2190750" cy="321406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7772400" y="5167122"/>
              <a:ext cx="546100" cy="471805"/>
            </a:xfrm>
            <a:custGeom>
              <a:avLst/>
              <a:gdLst/>
              <a:ahLst/>
              <a:cxnLst/>
              <a:rect l="l" t="t" r="r" b="b"/>
              <a:pathLst>
                <a:path w="546100" h="471804">
                  <a:moveTo>
                    <a:pt x="49529" y="353948"/>
                  </a:moveTo>
                  <a:lnTo>
                    <a:pt x="0" y="471677"/>
                  </a:lnTo>
                  <a:lnTo>
                    <a:pt x="123951" y="440677"/>
                  </a:lnTo>
                  <a:lnTo>
                    <a:pt x="109773" y="424154"/>
                  </a:lnTo>
                  <a:lnTo>
                    <a:pt x="84708" y="424154"/>
                  </a:lnTo>
                  <a:lnTo>
                    <a:pt x="59944" y="395223"/>
                  </a:lnTo>
                  <a:lnTo>
                    <a:pt x="74350" y="382873"/>
                  </a:lnTo>
                  <a:lnTo>
                    <a:pt x="49529" y="353948"/>
                  </a:lnTo>
                  <a:close/>
                </a:path>
                <a:path w="546100" h="471804">
                  <a:moveTo>
                    <a:pt x="74350" y="382873"/>
                  </a:moveTo>
                  <a:lnTo>
                    <a:pt x="59944" y="395223"/>
                  </a:lnTo>
                  <a:lnTo>
                    <a:pt x="84708" y="424154"/>
                  </a:lnTo>
                  <a:lnTo>
                    <a:pt x="99152" y="411776"/>
                  </a:lnTo>
                  <a:lnTo>
                    <a:pt x="74350" y="382873"/>
                  </a:lnTo>
                  <a:close/>
                </a:path>
                <a:path w="546100" h="471804">
                  <a:moveTo>
                    <a:pt x="99152" y="411776"/>
                  </a:moveTo>
                  <a:lnTo>
                    <a:pt x="84708" y="424154"/>
                  </a:lnTo>
                  <a:lnTo>
                    <a:pt x="109773" y="424154"/>
                  </a:lnTo>
                  <a:lnTo>
                    <a:pt x="99152" y="411776"/>
                  </a:lnTo>
                  <a:close/>
                </a:path>
                <a:path w="546100" h="471804">
                  <a:moveTo>
                    <a:pt x="520953" y="0"/>
                  </a:moveTo>
                  <a:lnTo>
                    <a:pt x="74350" y="382873"/>
                  </a:lnTo>
                  <a:lnTo>
                    <a:pt x="99152" y="411776"/>
                  </a:lnTo>
                  <a:lnTo>
                    <a:pt x="545846" y="28955"/>
                  </a:lnTo>
                  <a:lnTo>
                    <a:pt x="5209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7700009" y="4826889"/>
            <a:ext cx="102361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minar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391400" y="3945890"/>
            <a:ext cx="542925" cy="321310"/>
          </a:xfrm>
          <a:custGeom>
            <a:avLst/>
            <a:gdLst/>
            <a:ahLst/>
            <a:cxnLst/>
            <a:rect l="l" t="t" r="r" b="b"/>
            <a:pathLst>
              <a:path w="542925" h="321310">
                <a:moveTo>
                  <a:pt x="70866" y="215011"/>
                </a:moveTo>
                <a:lnTo>
                  <a:pt x="0" y="321310"/>
                </a:lnTo>
                <a:lnTo>
                  <a:pt x="127634" y="314198"/>
                </a:lnTo>
                <a:lnTo>
                  <a:pt x="114115" y="290576"/>
                </a:lnTo>
                <a:lnTo>
                  <a:pt x="92201" y="290576"/>
                </a:lnTo>
                <a:lnTo>
                  <a:pt x="73278" y="257556"/>
                </a:lnTo>
                <a:lnTo>
                  <a:pt x="89809" y="248109"/>
                </a:lnTo>
                <a:lnTo>
                  <a:pt x="70866" y="215011"/>
                </a:lnTo>
                <a:close/>
              </a:path>
              <a:path w="542925" h="321310">
                <a:moveTo>
                  <a:pt x="89809" y="248109"/>
                </a:moveTo>
                <a:lnTo>
                  <a:pt x="73278" y="257556"/>
                </a:lnTo>
                <a:lnTo>
                  <a:pt x="92201" y="290576"/>
                </a:lnTo>
                <a:lnTo>
                  <a:pt x="108713" y="281138"/>
                </a:lnTo>
                <a:lnTo>
                  <a:pt x="89809" y="248109"/>
                </a:lnTo>
                <a:close/>
              </a:path>
              <a:path w="542925" h="321310">
                <a:moveTo>
                  <a:pt x="108713" y="281138"/>
                </a:moveTo>
                <a:lnTo>
                  <a:pt x="92201" y="290576"/>
                </a:lnTo>
                <a:lnTo>
                  <a:pt x="114115" y="290576"/>
                </a:lnTo>
                <a:lnTo>
                  <a:pt x="108713" y="281138"/>
                </a:lnTo>
                <a:close/>
              </a:path>
              <a:path w="542925" h="321310">
                <a:moveTo>
                  <a:pt x="524001" y="0"/>
                </a:moveTo>
                <a:lnTo>
                  <a:pt x="89809" y="248109"/>
                </a:lnTo>
                <a:lnTo>
                  <a:pt x="108713" y="281138"/>
                </a:lnTo>
                <a:lnTo>
                  <a:pt x="542798" y="33020"/>
                </a:lnTo>
                <a:lnTo>
                  <a:pt x="5240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547609" y="3607384"/>
            <a:ext cx="12109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turbulent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1219200"/>
            <a:ext cx="4539908" cy="1666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8739" y="20827"/>
            <a:ext cx="8962390" cy="1598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98170">
              <a:lnSpc>
                <a:spcPct val="100000"/>
              </a:lnSpc>
              <a:spcBef>
                <a:spcPts val="100"/>
              </a:spcBef>
              <a:tabLst>
                <a:tab pos="575310" algn="l"/>
              </a:tabLst>
            </a:pP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2.	Consider a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pipe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with multiple</a:t>
            </a:r>
            <a:r>
              <a:rPr dirty="0" sz="3200" spc="-12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diameters, 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but at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the same</a:t>
            </a:r>
            <a:r>
              <a:rPr dirty="0" sz="3200" spc="-10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height…</a:t>
            </a:r>
            <a:endParaRPr sz="3200">
              <a:latin typeface="Arial"/>
              <a:cs typeface="Arial"/>
            </a:endParaRPr>
          </a:p>
          <a:p>
            <a:pPr marL="4737735">
              <a:lnSpc>
                <a:spcPct val="100000"/>
              </a:lnSpc>
              <a:spcBef>
                <a:spcPts val="1340"/>
              </a:spcBef>
            </a:pPr>
            <a:r>
              <a:rPr dirty="0" sz="2800" spc="-5">
                <a:solidFill>
                  <a:srgbClr val="CC0099"/>
                </a:solidFill>
                <a:latin typeface="Arial"/>
                <a:cs typeface="Arial"/>
              </a:rPr>
              <a:t>From Continuity</a:t>
            </a:r>
            <a:r>
              <a:rPr dirty="0" sz="2800" spc="10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2800" spc="-5">
                <a:solidFill>
                  <a:srgbClr val="CC0099"/>
                </a:solidFill>
                <a:latin typeface="Arial"/>
                <a:cs typeface="Arial"/>
              </a:rPr>
              <a:t>Equation..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35828" y="1342085"/>
            <a:ext cx="148907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11574" sz="10800" spc="-7">
                <a:latin typeface="Arial"/>
                <a:cs typeface="Arial"/>
              </a:rPr>
              <a:t>A</a:t>
            </a:r>
            <a:r>
              <a:rPr dirty="0" baseline="-38194" sz="7200" spc="487">
                <a:latin typeface="Arial"/>
                <a:cs typeface="Arial"/>
              </a:rPr>
              <a:t>1</a:t>
            </a:r>
            <a:r>
              <a:rPr dirty="0" sz="3200" spc="-5">
                <a:latin typeface="Arial"/>
                <a:cs typeface="Arial"/>
              </a:rPr>
              <a:t>V</a:t>
            </a:r>
            <a:r>
              <a:rPr dirty="0" baseline="-21164" sz="3150" spc="22">
                <a:latin typeface="Arial"/>
                <a:cs typeface="Arial"/>
              </a:rPr>
              <a:t>1</a:t>
            </a:r>
            <a:endParaRPr baseline="-21164" sz="31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36029" y="1443050"/>
            <a:ext cx="201612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4000" spc="-5">
                <a:latin typeface="Arial"/>
                <a:cs typeface="Arial"/>
              </a:rPr>
              <a:t>= </a:t>
            </a:r>
            <a:r>
              <a:rPr dirty="0" baseline="13888" sz="4800" spc="7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dirty="0" sz="2100" spc="5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dirty="0" sz="2100" spc="37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-5401" sz="10800" spc="-7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dirty="0" baseline="-28935" sz="7200" spc="-7">
                <a:solidFill>
                  <a:srgbClr val="FF0000"/>
                </a:solidFill>
                <a:latin typeface="Arial"/>
                <a:cs typeface="Arial"/>
              </a:rPr>
              <a:t>2</a:t>
            </a:r>
            <a:endParaRPr baseline="-28935" sz="72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63769" y="3047936"/>
            <a:ext cx="8757285" cy="2560955"/>
            <a:chOff x="263769" y="3047936"/>
            <a:chExt cx="8757285" cy="2560955"/>
          </a:xfrm>
        </p:grpSpPr>
        <p:sp>
          <p:nvSpPr>
            <p:cNvPr id="7" name="object 7"/>
            <p:cNvSpPr/>
            <p:nvPr/>
          </p:nvSpPr>
          <p:spPr>
            <a:xfrm>
              <a:off x="263769" y="3047936"/>
              <a:ext cx="8757138" cy="256070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352800" y="3581399"/>
              <a:ext cx="5029200" cy="609600"/>
            </a:xfrm>
            <a:custGeom>
              <a:avLst/>
              <a:gdLst/>
              <a:ahLst/>
              <a:cxnLst/>
              <a:rect l="l" t="t" r="r" b="b"/>
              <a:pathLst>
                <a:path w="5029200" h="609600">
                  <a:moveTo>
                    <a:pt x="0" y="533400"/>
                  </a:moveTo>
                  <a:lnTo>
                    <a:pt x="914400" y="0"/>
                  </a:lnTo>
                </a:path>
                <a:path w="5029200" h="609600">
                  <a:moveTo>
                    <a:pt x="4114800" y="609600"/>
                  </a:moveTo>
                  <a:lnTo>
                    <a:pt x="5029200" y="76200"/>
                  </a:lnTo>
                </a:path>
              </a:pathLst>
            </a:custGeom>
            <a:ln w="762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146033" y="4146854"/>
              <a:ext cx="495934" cy="708025"/>
            </a:xfrm>
            <a:custGeom>
              <a:avLst/>
              <a:gdLst/>
              <a:ahLst/>
              <a:cxnLst/>
              <a:rect l="l" t="t" r="r" b="b"/>
              <a:pathLst>
                <a:path w="495934" h="708025">
                  <a:moveTo>
                    <a:pt x="495836" y="0"/>
                  </a:moveTo>
                  <a:lnTo>
                    <a:pt x="0" y="707413"/>
                  </a:lnTo>
                </a:path>
              </a:pathLst>
            </a:custGeom>
            <a:ln w="1890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/>
          <p:nvPr/>
        </p:nvSpPr>
        <p:spPr>
          <a:xfrm>
            <a:off x="8274016" y="4449834"/>
            <a:ext cx="161290" cy="3492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100" spc="15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30650" y="4449834"/>
            <a:ext cx="161290" cy="3492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100" spc="15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19117" y="4379295"/>
            <a:ext cx="257810" cy="5803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3600" spc="25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66306" y="4025897"/>
            <a:ext cx="257810" cy="5803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3600" spc="25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44658" y="3900587"/>
            <a:ext cx="574040" cy="5803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dirty="0" baseline="-29320" sz="5400" spc="30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dirty="0" baseline="-29320" sz="5400" spc="367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100" spc="15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18135" y="4141459"/>
            <a:ext cx="309245" cy="5803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3600" spc="30" i="1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endParaRPr sz="36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796755" y="4151721"/>
            <a:ext cx="1458595" cy="567055"/>
            <a:chOff x="6796755" y="4151721"/>
            <a:chExt cx="1458595" cy="567055"/>
          </a:xfrm>
        </p:grpSpPr>
        <p:sp>
          <p:nvSpPr>
            <p:cNvPr id="17" name="object 17"/>
            <p:cNvSpPr/>
            <p:nvPr/>
          </p:nvSpPr>
          <p:spPr>
            <a:xfrm>
              <a:off x="7743241" y="4151721"/>
              <a:ext cx="511715" cy="5669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796755" y="4151721"/>
              <a:ext cx="511715" cy="56690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66039" y="4480852"/>
            <a:ext cx="8933180" cy="2181860"/>
          </a:xfrm>
          <a:prstGeom prst="rect">
            <a:avLst/>
          </a:prstGeom>
        </p:spPr>
        <p:txBody>
          <a:bodyPr wrap="square" lIns="0" tIns="245110" rIns="0" bIns="0" rtlCol="0" vert="horz">
            <a:spAutoFit/>
          </a:bodyPr>
          <a:lstStyle/>
          <a:p>
            <a:pPr marL="4859655">
              <a:lnSpc>
                <a:spcPct val="100000"/>
              </a:lnSpc>
              <a:spcBef>
                <a:spcPts val="1930"/>
              </a:spcBef>
              <a:tabLst>
                <a:tab pos="6280150" algn="l"/>
              </a:tabLst>
            </a:pPr>
            <a:r>
              <a:rPr dirty="0" sz="5300" spc="-515" i="1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dirty="0" baseline="-24193" sz="4650" spc="-772">
                <a:solidFill>
                  <a:srgbClr val="FF0000"/>
                </a:solidFill>
                <a:latin typeface="Times New Roman"/>
                <a:cs typeface="Times New Roman"/>
              </a:rPr>
              <a:t>1	</a:t>
            </a:r>
            <a:r>
              <a:rPr dirty="0" sz="5300" spc="-330" i="1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dirty="0" baseline="-24193" sz="4650" spc="-494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baseline="-24193" sz="465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105"/>
              </a:spcBef>
            </a:pP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So…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the pressure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of a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moving fluid</a:t>
            </a:r>
            <a:r>
              <a:rPr dirty="0" sz="3200" spc="-18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u="heavy" sz="3200" spc="-5" b="1">
                <a:solidFill>
                  <a:srgbClr val="FF0000"/>
                </a:solidFill>
                <a:uFill>
                  <a:solidFill>
                    <a:srgbClr val="9800CB"/>
                  </a:solidFill>
                </a:uFill>
                <a:latin typeface="Comic Sans MS"/>
                <a:cs typeface="Comic Sans MS"/>
              </a:rPr>
              <a:t>decreases</a:t>
            </a:r>
            <a:endParaRPr sz="3200">
              <a:latin typeface="Comic Sans MS"/>
              <a:cs typeface="Comic Sans MS"/>
            </a:endParaRPr>
          </a:p>
          <a:p>
            <a:pPr marL="25400">
              <a:lnSpc>
                <a:spcPct val="100000"/>
              </a:lnSpc>
            </a:pP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as its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speed</a:t>
            </a:r>
            <a:r>
              <a:rPr dirty="0" sz="3200" spc="-8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increases!!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95800" y="3047936"/>
            <a:ext cx="2753715" cy="10112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609600"/>
            <a:ext cx="2743200" cy="2014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553200" y="533400"/>
            <a:ext cx="2381250" cy="194792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59740" y="20828"/>
            <a:ext cx="322770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latin typeface="Arial"/>
                <a:cs typeface="Arial"/>
              </a:rPr>
              <a:t>Dem</a:t>
            </a:r>
            <a:r>
              <a:rPr dirty="0" sz="3600">
                <a:latin typeface="Arial"/>
                <a:cs typeface="Arial"/>
              </a:rPr>
              <a:t>o</a:t>
            </a:r>
            <a:r>
              <a:rPr dirty="0" sz="3600" spc="-5">
                <a:latin typeface="Arial"/>
                <a:cs typeface="Arial"/>
              </a:rPr>
              <a:t>nstrations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947028" y="1157985"/>
            <a:ext cx="426084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i="0">
                <a:solidFill>
                  <a:srgbClr val="000000"/>
                </a:solidFill>
                <a:latin typeface="Arial"/>
                <a:cs typeface="Arial"/>
              </a:rPr>
              <a:t>=</a:t>
            </a:r>
          </a:p>
        </p:txBody>
      </p:sp>
      <p:sp>
        <p:nvSpPr>
          <p:cNvPr id="7" name="object 7"/>
          <p:cNvSpPr/>
          <p:nvPr/>
        </p:nvSpPr>
        <p:spPr>
          <a:xfrm>
            <a:off x="308401" y="5290081"/>
            <a:ext cx="394970" cy="0"/>
          </a:xfrm>
          <a:custGeom>
            <a:avLst/>
            <a:gdLst/>
            <a:ahLst/>
            <a:cxnLst/>
            <a:rect l="l" t="t" r="r" b="b"/>
            <a:pathLst>
              <a:path w="394970" h="0">
                <a:moveTo>
                  <a:pt x="0" y="0"/>
                </a:moveTo>
                <a:lnTo>
                  <a:pt x="394862" y="0"/>
                </a:lnTo>
              </a:path>
            </a:pathLst>
          </a:custGeom>
          <a:ln w="31603">
            <a:solidFill>
              <a:srgbClr val="CB00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08778" y="5290081"/>
            <a:ext cx="394970" cy="0"/>
          </a:xfrm>
          <a:custGeom>
            <a:avLst/>
            <a:gdLst/>
            <a:ahLst/>
            <a:cxnLst/>
            <a:rect l="l" t="t" r="r" b="b"/>
            <a:pathLst>
              <a:path w="394969" h="0">
                <a:moveTo>
                  <a:pt x="0" y="0"/>
                </a:moveTo>
                <a:lnTo>
                  <a:pt x="394862" y="0"/>
                </a:lnTo>
              </a:path>
            </a:pathLst>
          </a:custGeom>
          <a:ln w="31603">
            <a:solidFill>
              <a:srgbClr val="CB00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8401" y="6783881"/>
            <a:ext cx="394970" cy="0"/>
          </a:xfrm>
          <a:custGeom>
            <a:avLst/>
            <a:gdLst/>
            <a:ahLst/>
            <a:cxnLst/>
            <a:rect l="l" t="t" r="r" b="b"/>
            <a:pathLst>
              <a:path w="394970" h="0">
                <a:moveTo>
                  <a:pt x="0" y="0"/>
                </a:moveTo>
                <a:lnTo>
                  <a:pt x="394862" y="0"/>
                </a:lnTo>
              </a:path>
            </a:pathLst>
          </a:custGeom>
          <a:ln w="31603">
            <a:solidFill>
              <a:srgbClr val="CB00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08778" y="6783881"/>
            <a:ext cx="394970" cy="0"/>
          </a:xfrm>
          <a:custGeom>
            <a:avLst/>
            <a:gdLst/>
            <a:ahLst/>
            <a:cxnLst/>
            <a:rect l="l" t="t" r="r" b="b"/>
            <a:pathLst>
              <a:path w="394969" h="0">
                <a:moveTo>
                  <a:pt x="0" y="0"/>
                </a:moveTo>
                <a:lnTo>
                  <a:pt x="394862" y="0"/>
                </a:lnTo>
              </a:path>
            </a:pathLst>
          </a:custGeom>
          <a:ln w="31603">
            <a:solidFill>
              <a:srgbClr val="CB00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7940" y="2485085"/>
            <a:ext cx="9029700" cy="43389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3500" marR="469900">
              <a:lnSpc>
                <a:spcPct val="100000"/>
              </a:lnSpc>
              <a:spcBef>
                <a:spcPts val="95"/>
              </a:spcBef>
            </a:pPr>
            <a:r>
              <a:rPr dirty="0" sz="4000" spc="-45">
                <a:solidFill>
                  <a:srgbClr val="9900CC"/>
                </a:solidFill>
                <a:latin typeface="Arial"/>
                <a:cs typeface="Arial"/>
              </a:rPr>
              <a:t>We </a:t>
            </a:r>
            <a:r>
              <a:rPr dirty="0" sz="4000" spc="-5">
                <a:solidFill>
                  <a:srgbClr val="9900CC"/>
                </a:solidFill>
                <a:latin typeface="Arial"/>
                <a:cs typeface="Arial"/>
              </a:rPr>
              <a:t>can make sense of this if we </a:t>
            </a:r>
            <a:r>
              <a:rPr dirty="0" sz="4000">
                <a:solidFill>
                  <a:srgbClr val="9900CC"/>
                </a:solidFill>
                <a:latin typeface="Arial"/>
                <a:cs typeface="Arial"/>
              </a:rPr>
              <a:t>think  </a:t>
            </a:r>
            <a:r>
              <a:rPr dirty="0" sz="4000" spc="-10">
                <a:solidFill>
                  <a:srgbClr val="9900CC"/>
                </a:solidFill>
                <a:latin typeface="Arial"/>
                <a:cs typeface="Arial"/>
              </a:rPr>
              <a:t>about </a:t>
            </a:r>
            <a:r>
              <a:rPr dirty="0" sz="4000" spc="-5">
                <a:solidFill>
                  <a:srgbClr val="9900CC"/>
                </a:solidFill>
                <a:latin typeface="Arial"/>
                <a:cs typeface="Arial"/>
              </a:rPr>
              <a:t>F = ma…</a:t>
            </a:r>
            <a:endParaRPr sz="4000">
              <a:latin typeface="Arial"/>
              <a:cs typeface="Arial"/>
            </a:endParaRPr>
          </a:p>
          <a:p>
            <a:pPr marL="63500" marR="165100">
              <a:lnSpc>
                <a:spcPts val="3460"/>
              </a:lnSpc>
              <a:spcBef>
                <a:spcPts val="2375"/>
              </a:spcBef>
              <a:buSzPct val="114285"/>
              <a:buFont typeface="Arial"/>
              <a:buChar char="•"/>
              <a:tabLst>
                <a:tab pos="318135" algn="l"/>
                <a:tab pos="7595234" algn="l"/>
              </a:tabLst>
            </a:pP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Fluid </a:t>
            </a:r>
            <a:r>
              <a:rPr dirty="0" sz="2800" spc="-5" b="1" i="1">
                <a:solidFill>
                  <a:srgbClr val="CC0099"/>
                </a:solidFill>
                <a:latin typeface="Arial"/>
                <a:cs typeface="Arial"/>
              </a:rPr>
              <a:t>speeds up </a:t>
            </a: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from 1 </a:t>
            </a:r>
            <a:r>
              <a:rPr dirty="0" sz="2800" b="1">
                <a:solidFill>
                  <a:srgbClr val="CC0099"/>
                </a:solidFill>
                <a:latin typeface="Arial"/>
                <a:cs typeface="Arial"/>
              </a:rPr>
              <a:t>to </a:t>
            </a: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2, so the direction of the  net </a:t>
            </a:r>
            <a:r>
              <a:rPr dirty="0" sz="2800" b="1">
                <a:solidFill>
                  <a:srgbClr val="CC0099"/>
                </a:solidFill>
                <a:latin typeface="Arial"/>
                <a:cs typeface="Arial"/>
              </a:rPr>
              <a:t>force </a:t>
            </a: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on the fluid must be to the </a:t>
            </a:r>
            <a:r>
              <a:rPr dirty="0" u="heavy" baseline="4960" sz="4200" spc="-7" b="1">
                <a:solidFill>
                  <a:srgbClr val="FF0000"/>
                </a:solidFill>
                <a:uFill>
                  <a:solidFill>
                    <a:srgbClr val="CB0098"/>
                  </a:solidFill>
                </a:uFill>
                <a:latin typeface="Arial"/>
                <a:cs typeface="Arial"/>
              </a:rPr>
              <a:t> </a:t>
            </a:r>
            <a:r>
              <a:rPr dirty="0" u="heavy" baseline="4960" sz="4200" spc="787" b="1">
                <a:solidFill>
                  <a:srgbClr val="FF0000"/>
                </a:solidFill>
                <a:uFill>
                  <a:solidFill>
                    <a:srgbClr val="CB0098"/>
                  </a:solidFill>
                </a:uFill>
                <a:latin typeface="Arial"/>
                <a:cs typeface="Arial"/>
              </a:rPr>
              <a:t> </a:t>
            </a:r>
            <a:r>
              <a:rPr dirty="0" u="heavy" baseline="4340" sz="4800" spc="-7" b="1">
                <a:solidFill>
                  <a:srgbClr val="FF0000"/>
                </a:solidFill>
                <a:uFill>
                  <a:solidFill>
                    <a:srgbClr val="CB0098"/>
                  </a:solidFill>
                </a:uFill>
                <a:latin typeface="Comic Sans MS"/>
                <a:cs typeface="Comic Sans MS"/>
              </a:rPr>
              <a:t>right	</a:t>
            </a:r>
            <a:endParaRPr baseline="4340" sz="4800">
              <a:latin typeface="Comic Sans MS"/>
              <a:cs typeface="Comic Sans MS"/>
            </a:endParaRPr>
          </a:p>
          <a:p>
            <a:pPr marL="63500">
              <a:lnSpc>
                <a:spcPts val="3304"/>
              </a:lnSpc>
            </a:pP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( </a:t>
            </a:r>
            <a:r>
              <a:rPr dirty="0" baseline="10416" sz="4800" spc="7" b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dirty="0" baseline="-3968" sz="3150" spc="7" b="1">
                <a:solidFill>
                  <a:srgbClr val="FF0000"/>
                </a:solidFill>
                <a:latin typeface="Comic Sans MS"/>
                <a:cs typeface="Comic Sans MS"/>
              </a:rPr>
              <a:t>1 </a:t>
            </a: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&gt; </a:t>
            </a:r>
            <a:r>
              <a:rPr dirty="0" baseline="10416" sz="4800" spc="7" b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dirty="0" baseline="-3968" sz="3150" spc="7" b="1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dirty="0" baseline="-3968" sz="3150" spc="-82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).</a:t>
            </a:r>
            <a:endParaRPr sz="2800">
              <a:latin typeface="Arial"/>
              <a:cs typeface="Arial"/>
            </a:endParaRPr>
          </a:p>
          <a:p>
            <a:pPr marL="63500" marR="43180">
              <a:lnSpc>
                <a:spcPts val="3360"/>
              </a:lnSpc>
              <a:spcBef>
                <a:spcPts val="1710"/>
              </a:spcBef>
              <a:buSzPct val="96428"/>
              <a:buFont typeface="Arial"/>
              <a:buChar char="•"/>
              <a:tabLst>
                <a:tab pos="188595" algn="l"/>
                <a:tab pos="7397750" algn="l"/>
              </a:tabLst>
            </a:pP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Fluid </a:t>
            </a:r>
            <a:r>
              <a:rPr dirty="0" sz="2800" spc="-5" b="1" i="1">
                <a:solidFill>
                  <a:srgbClr val="CC0099"/>
                </a:solidFill>
                <a:latin typeface="Arial"/>
                <a:cs typeface="Arial"/>
              </a:rPr>
              <a:t>slows </a:t>
            </a:r>
            <a:r>
              <a:rPr dirty="0" sz="2800" spc="-10" b="1" i="1">
                <a:solidFill>
                  <a:srgbClr val="CC0099"/>
                </a:solidFill>
                <a:latin typeface="Arial"/>
                <a:cs typeface="Arial"/>
              </a:rPr>
              <a:t>down </a:t>
            </a: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from 2 </a:t>
            </a:r>
            <a:r>
              <a:rPr dirty="0" sz="2800" b="1">
                <a:solidFill>
                  <a:srgbClr val="CC0099"/>
                </a:solidFill>
                <a:latin typeface="Arial"/>
                <a:cs typeface="Arial"/>
              </a:rPr>
              <a:t>to </a:t>
            </a: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3, so the direction of the  net </a:t>
            </a:r>
            <a:r>
              <a:rPr dirty="0" sz="2800" b="1">
                <a:solidFill>
                  <a:srgbClr val="CC0099"/>
                </a:solidFill>
                <a:latin typeface="Arial"/>
                <a:cs typeface="Arial"/>
              </a:rPr>
              <a:t>force </a:t>
            </a: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on the fluid must be to the </a:t>
            </a:r>
            <a:r>
              <a:rPr dirty="0" u="heavy" sz="2800" spc="90" b="1">
                <a:solidFill>
                  <a:srgbClr val="FF0000"/>
                </a:solidFill>
                <a:uFill>
                  <a:solidFill>
                    <a:srgbClr val="CB0098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200" b="1">
                <a:solidFill>
                  <a:srgbClr val="FF0000"/>
                </a:solidFill>
                <a:uFill>
                  <a:solidFill>
                    <a:srgbClr val="CB0098"/>
                  </a:solidFill>
                </a:uFill>
                <a:latin typeface="Comic Sans MS"/>
                <a:cs typeface="Comic Sans MS"/>
              </a:rPr>
              <a:t>left	</a:t>
            </a:r>
            <a:endParaRPr sz="3200">
              <a:latin typeface="Comic Sans MS"/>
              <a:cs typeface="Comic Sans MS"/>
            </a:endParaRPr>
          </a:p>
          <a:p>
            <a:pPr marL="63500">
              <a:lnSpc>
                <a:spcPts val="3329"/>
              </a:lnSpc>
            </a:pP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( </a:t>
            </a:r>
            <a:r>
              <a:rPr dirty="0" baseline="2604" sz="4800" spc="7" b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dirty="0" baseline="-17195" sz="3150" spc="7" b="1">
                <a:solidFill>
                  <a:srgbClr val="FF0000"/>
                </a:solidFill>
                <a:latin typeface="Comic Sans MS"/>
                <a:cs typeface="Comic Sans MS"/>
              </a:rPr>
              <a:t>2 </a:t>
            </a: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&lt; </a:t>
            </a:r>
            <a:r>
              <a:rPr dirty="0" baseline="2604" sz="4800" spc="7" b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dirty="0" baseline="-17195" sz="3150" spc="7" b="1">
                <a:solidFill>
                  <a:srgbClr val="FF0000"/>
                </a:solidFill>
                <a:latin typeface="Comic Sans MS"/>
                <a:cs typeface="Comic Sans MS"/>
              </a:rPr>
              <a:t>3</a:t>
            </a:r>
            <a:r>
              <a:rPr dirty="0" baseline="-17195" sz="3150" spc="-82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800" spc="-5" b="1">
                <a:solidFill>
                  <a:srgbClr val="CC0099"/>
                </a:solidFill>
                <a:latin typeface="Arial"/>
                <a:cs typeface="Arial"/>
              </a:rPr>
              <a:t>).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86200" y="609473"/>
            <a:ext cx="1743075" cy="20114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127375" y="1234185"/>
            <a:ext cx="426084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>
                <a:latin typeface="Arial"/>
                <a:cs typeface="Arial"/>
              </a:rPr>
              <a:t>=</a:t>
            </a:r>
            <a:endParaRPr sz="5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00800" y="381000"/>
            <a:ext cx="2590800" cy="2295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934200" y="3048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5034" y="146837"/>
                </a:lnTo>
                <a:lnTo>
                  <a:pt x="19372" y="106746"/>
                </a:lnTo>
                <a:lnTo>
                  <a:pt x="41867" y="71374"/>
                </a:lnTo>
                <a:lnTo>
                  <a:pt x="71374" y="41867"/>
                </a:lnTo>
                <a:lnTo>
                  <a:pt x="106746" y="19372"/>
                </a:lnTo>
                <a:lnTo>
                  <a:pt x="146837" y="5034"/>
                </a:lnTo>
                <a:lnTo>
                  <a:pt x="190500" y="0"/>
                </a:lnTo>
                <a:lnTo>
                  <a:pt x="234162" y="5034"/>
                </a:lnTo>
                <a:lnTo>
                  <a:pt x="274253" y="19372"/>
                </a:lnTo>
                <a:lnTo>
                  <a:pt x="309625" y="41867"/>
                </a:lnTo>
                <a:lnTo>
                  <a:pt x="339132" y="71374"/>
                </a:lnTo>
                <a:lnTo>
                  <a:pt x="361627" y="106746"/>
                </a:lnTo>
                <a:lnTo>
                  <a:pt x="375965" y="146837"/>
                </a:lnTo>
                <a:lnTo>
                  <a:pt x="381000" y="190500"/>
                </a:lnTo>
                <a:lnTo>
                  <a:pt x="375965" y="234162"/>
                </a:lnTo>
                <a:lnTo>
                  <a:pt x="361627" y="274253"/>
                </a:lnTo>
                <a:lnTo>
                  <a:pt x="339132" y="309625"/>
                </a:lnTo>
                <a:lnTo>
                  <a:pt x="309625" y="339132"/>
                </a:lnTo>
                <a:lnTo>
                  <a:pt x="274253" y="361627"/>
                </a:lnTo>
                <a:lnTo>
                  <a:pt x="234162" y="375965"/>
                </a:lnTo>
                <a:lnTo>
                  <a:pt x="190500" y="381000"/>
                </a:lnTo>
                <a:lnTo>
                  <a:pt x="146837" y="375965"/>
                </a:lnTo>
                <a:lnTo>
                  <a:pt x="106746" y="361627"/>
                </a:lnTo>
                <a:lnTo>
                  <a:pt x="71374" y="339132"/>
                </a:lnTo>
                <a:lnTo>
                  <a:pt x="41867" y="309625"/>
                </a:lnTo>
                <a:lnTo>
                  <a:pt x="19372" y="274253"/>
                </a:lnTo>
                <a:lnTo>
                  <a:pt x="5034" y="234162"/>
                </a:lnTo>
                <a:lnTo>
                  <a:pt x="0" y="190500"/>
                </a:lnTo>
                <a:close/>
              </a:path>
            </a:pathLst>
          </a:custGeom>
          <a:ln w="12700">
            <a:solidFill>
              <a:srgbClr val="CC00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077200" y="3048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5034" y="146837"/>
                </a:lnTo>
                <a:lnTo>
                  <a:pt x="19372" y="106746"/>
                </a:lnTo>
                <a:lnTo>
                  <a:pt x="41867" y="71374"/>
                </a:lnTo>
                <a:lnTo>
                  <a:pt x="71374" y="41867"/>
                </a:lnTo>
                <a:lnTo>
                  <a:pt x="106746" y="19372"/>
                </a:lnTo>
                <a:lnTo>
                  <a:pt x="146837" y="5034"/>
                </a:lnTo>
                <a:lnTo>
                  <a:pt x="190500" y="0"/>
                </a:lnTo>
                <a:lnTo>
                  <a:pt x="234162" y="5034"/>
                </a:lnTo>
                <a:lnTo>
                  <a:pt x="274253" y="19372"/>
                </a:lnTo>
                <a:lnTo>
                  <a:pt x="309625" y="41867"/>
                </a:lnTo>
                <a:lnTo>
                  <a:pt x="339132" y="71374"/>
                </a:lnTo>
                <a:lnTo>
                  <a:pt x="361627" y="106746"/>
                </a:lnTo>
                <a:lnTo>
                  <a:pt x="375965" y="146837"/>
                </a:lnTo>
                <a:lnTo>
                  <a:pt x="381000" y="190500"/>
                </a:lnTo>
                <a:lnTo>
                  <a:pt x="375965" y="234162"/>
                </a:lnTo>
                <a:lnTo>
                  <a:pt x="361627" y="274253"/>
                </a:lnTo>
                <a:lnTo>
                  <a:pt x="339132" y="309625"/>
                </a:lnTo>
                <a:lnTo>
                  <a:pt x="309625" y="339132"/>
                </a:lnTo>
                <a:lnTo>
                  <a:pt x="274253" y="361627"/>
                </a:lnTo>
                <a:lnTo>
                  <a:pt x="234162" y="375965"/>
                </a:lnTo>
                <a:lnTo>
                  <a:pt x="190500" y="381000"/>
                </a:lnTo>
                <a:lnTo>
                  <a:pt x="146837" y="375965"/>
                </a:lnTo>
                <a:lnTo>
                  <a:pt x="106746" y="361627"/>
                </a:lnTo>
                <a:lnTo>
                  <a:pt x="71374" y="339132"/>
                </a:lnTo>
                <a:lnTo>
                  <a:pt x="41867" y="309625"/>
                </a:lnTo>
                <a:lnTo>
                  <a:pt x="19372" y="274253"/>
                </a:lnTo>
                <a:lnTo>
                  <a:pt x="5034" y="234162"/>
                </a:lnTo>
                <a:lnTo>
                  <a:pt x="0" y="190500"/>
                </a:lnTo>
                <a:close/>
              </a:path>
            </a:pathLst>
          </a:custGeom>
          <a:ln w="12700">
            <a:solidFill>
              <a:srgbClr val="CC00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26476" y="3581400"/>
            <a:ext cx="7895492" cy="609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13793" y="5340562"/>
            <a:ext cx="452755" cy="0"/>
          </a:xfrm>
          <a:custGeom>
            <a:avLst/>
            <a:gdLst/>
            <a:ahLst/>
            <a:cxnLst/>
            <a:rect l="l" t="t" r="r" b="b"/>
            <a:pathLst>
              <a:path w="452754" h="0">
                <a:moveTo>
                  <a:pt x="0" y="0"/>
                </a:moveTo>
                <a:lnTo>
                  <a:pt x="452481" y="0"/>
                </a:lnTo>
              </a:path>
            </a:pathLst>
          </a:custGeom>
          <a:ln w="25635">
            <a:solidFill>
              <a:srgbClr val="CB009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44196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5034" y="146837"/>
                </a:lnTo>
                <a:lnTo>
                  <a:pt x="19372" y="106746"/>
                </a:lnTo>
                <a:lnTo>
                  <a:pt x="41867" y="71374"/>
                </a:lnTo>
                <a:lnTo>
                  <a:pt x="71374" y="41867"/>
                </a:lnTo>
                <a:lnTo>
                  <a:pt x="106746" y="19372"/>
                </a:lnTo>
                <a:lnTo>
                  <a:pt x="146837" y="5034"/>
                </a:lnTo>
                <a:lnTo>
                  <a:pt x="190500" y="0"/>
                </a:lnTo>
                <a:lnTo>
                  <a:pt x="234162" y="5034"/>
                </a:lnTo>
                <a:lnTo>
                  <a:pt x="274253" y="19372"/>
                </a:lnTo>
                <a:lnTo>
                  <a:pt x="309625" y="41867"/>
                </a:lnTo>
                <a:lnTo>
                  <a:pt x="339132" y="71374"/>
                </a:lnTo>
                <a:lnTo>
                  <a:pt x="361627" y="106746"/>
                </a:lnTo>
                <a:lnTo>
                  <a:pt x="375965" y="146837"/>
                </a:lnTo>
                <a:lnTo>
                  <a:pt x="381000" y="190500"/>
                </a:lnTo>
                <a:lnTo>
                  <a:pt x="375965" y="234162"/>
                </a:lnTo>
                <a:lnTo>
                  <a:pt x="361627" y="274253"/>
                </a:lnTo>
                <a:lnTo>
                  <a:pt x="339132" y="309625"/>
                </a:lnTo>
                <a:lnTo>
                  <a:pt x="309625" y="339132"/>
                </a:lnTo>
                <a:lnTo>
                  <a:pt x="274253" y="361627"/>
                </a:lnTo>
                <a:lnTo>
                  <a:pt x="234162" y="375965"/>
                </a:lnTo>
                <a:lnTo>
                  <a:pt x="190500" y="381000"/>
                </a:lnTo>
                <a:lnTo>
                  <a:pt x="146837" y="375965"/>
                </a:lnTo>
                <a:lnTo>
                  <a:pt x="106746" y="361627"/>
                </a:lnTo>
                <a:lnTo>
                  <a:pt x="71374" y="339132"/>
                </a:lnTo>
                <a:lnTo>
                  <a:pt x="41867" y="309625"/>
                </a:lnTo>
                <a:lnTo>
                  <a:pt x="19372" y="274253"/>
                </a:lnTo>
                <a:lnTo>
                  <a:pt x="5034" y="234162"/>
                </a:lnTo>
                <a:lnTo>
                  <a:pt x="0" y="190500"/>
                </a:lnTo>
                <a:close/>
              </a:path>
            </a:pathLst>
          </a:custGeom>
          <a:ln w="12700">
            <a:solidFill>
              <a:srgbClr val="CC00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257800" y="44196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5034" y="146837"/>
                </a:lnTo>
                <a:lnTo>
                  <a:pt x="19372" y="106746"/>
                </a:lnTo>
                <a:lnTo>
                  <a:pt x="41867" y="71374"/>
                </a:lnTo>
                <a:lnTo>
                  <a:pt x="71374" y="41867"/>
                </a:lnTo>
                <a:lnTo>
                  <a:pt x="106746" y="19372"/>
                </a:lnTo>
                <a:lnTo>
                  <a:pt x="146837" y="5034"/>
                </a:lnTo>
                <a:lnTo>
                  <a:pt x="190500" y="0"/>
                </a:lnTo>
                <a:lnTo>
                  <a:pt x="234162" y="5034"/>
                </a:lnTo>
                <a:lnTo>
                  <a:pt x="274253" y="19372"/>
                </a:lnTo>
                <a:lnTo>
                  <a:pt x="309625" y="41867"/>
                </a:lnTo>
                <a:lnTo>
                  <a:pt x="339132" y="71374"/>
                </a:lnTo>
                <a:lnTo>
                  <a:pt x="361627" y="106746"/>
                </a:lnTo>
                <a:lnTo>
                  <a:pt x="375965" y="146837"/>
                </a:lnTo>
                <a:lnTo>
                  <a:pt x="381000" y="190500"/>
                </a:lnTo>
                <a:lnTo>
                  <a:pt x="375965" y="234162"/>
                </a:lnTo>
                <a:lnTo>
                  <a:pt x="361627" y="274253"/>
                </a:lnTo>
                <a:lnTo>
                  <a:pt x="339132" y="309625"/>
                </a:lnTo>
                <a:lnTo>
                  <a:pt x="309625" y="339132"/>
                </a:lnTo>
                <a:lnTo>
                  <a:pt x="274253" y="361627"/>
                </a:lnTo>
                <a:lnTo>
                  <a:pt x="234162" y="375965"/>
                </a:lnTo>
                <a:lnTo>
                  <a:pt x="190500" y="381000"/>
                </a:lnTo>
                <a:lnTo>
                  <a:pt x="146837" y="375965"/>
                </a:lnTo>
                <a:lnTo>
                  <a:pt x="106746" y="361627"/>
                </a:lnTo>
                <a:lnTo>
                  <a:pt x="71374" y="339132"/>
                </a:lnTo>
                <a:lnTo>
                  <a:pt x="41867" y="309625"/>
                </a:lnTo>
                <a:lnTo>
                  <a:pt x="19372" y="274253"/>
                </a:lnTo>
                <a:lnTo>
                  <a:pt x="5034" y="234162"/>
                </a:lnTo>
                <a:lnTo>
                  <a:pt x="0" y="190500"/>
                </a:lnTo>
                <a:close/>
              </a:path>
            </a:pathLst>
          </a:custGeom>
          <a:ln w="12700">
            <a:solidFill>
              <a:srgbClr val="CC00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3840" y="249427"/>
            <a:ext cx="8277225" cy="6580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0" marR="2006600" indent="-342900">
              <a:lnSpc>
                <a:spcPct val="100000"/>
              </a:lnSpc>
              <a:spcBef>
                <a:spcPts val="100"/>
              </a:spcBef>
              <a:tabLst>
                <a:tab pos="3782695" algn="l"/>
              </a:tabLst>
            </a:pP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3.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A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large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tank has a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small pipe  near</a:t>
            </a:r>
            <a:r>
              <a:rPr dirty="0" sz="3200" spc="-2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the</a:t>
            </a:r>
            <a:r>
              <a:rPr dirty="0" sz="3200" spc="-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bottom.	The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speed</a:t>
            </a:r>
            <a:r>
              <a:rPr dirty="0" sz="3200" spc="-12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at  which a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fluid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will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escape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out  the pipe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can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be</a:t>
            </a:r>
            <a:r>
              <a:rPr dirty="0" sz="3200" spc="-114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calculated</a:t>
            </a:r>
            <a:endParaRPr sz="3200">
              <a:latin typeface="Arial"/>
              <a:cs typeface="Arial"/>
            </a:endParaRPr>
          </a:p>
          <a:p>
            <a:pPr marL="381000">
              <a:lnSpc>
                <a:spcPct val="100000"/>
              </a:lnSpc>
              <a:spcBef>
                <a:spcPts val="5"/>
              </a:spcBef>
            </a:pP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using </a:t>
            </a:r>
            <a:r>
              <a:rPr dirty="0" sz="3200" spc="-15" b="1">
                <a:solidFill>
                  <a:srgbClr val="9900CC"/>
                </a:solidFill>
                <a:latin typeface="Arial"/>
                <a:cs typeface="Arial"/>
              </a:rPr>
              <a:t>Bernoulli’s</a:t>
            </a:r>
            <a:r>
              <a:rPr dirty="0" sz="3200" spc="-85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Principle…</a:t>
            </a:r>
            <a:endParaRPr sz="3200">
              <a:latin typeface="Arial"/>
              <a:cs typeface="Arial"/>
            </a:endParaRPr>
          </a:p>
          <a:p>
            <a:pPr marL="304800">
              <a:lnSpc>
                <a:spcPct val="100000"/>
              </a:lnSpc>
              <a:spcBef>
                <a:spcPts val="1805"/>
              </a:spcBef>
            </a:pP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Apply </a:t>
            </a:r>
            <a:r>
              <a:rPr dirty="0" sz="3200" spc="-10">
                <a:solidFill>
                  <a:srgbClr val="CC0099"/>
                </a:solidFill>
                <a:latin typeface="Arial"/>
                <a:cs typeface="Arial"/>
              </a:rPr>
              <a:t>Bernoulli’s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Equation between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1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and</a:t>
            </a:r>
            <a:r>
              <a:rPr dirty="0" sz="3200" spc="-75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2.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50">
              <a:latin typeface="Arial"/>
              <a:cs typeface="Arial"/>
            </a:endParaRPr>
          </a:p>
          <a:p>
            <a:pPr marL="304800" marR="421640">
              <a:lnSpc>
                <a:spcPct val="100000"/>
              </a:lnSpc>
              <a:spcBef>
                <a:spcPts val="5"/>
              </a:spcBef>
              <a:tabLst>
                <a:tab pos="7239634" algn="l"/>
              </a:tabLst>
            </a:pP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Since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1 is at the surface &amp; 2 is just </a:t>
            </a:r>
            <a:r>
              <a:rPr dirty="0" sz="3200" spc="-10">
                <a:solidFill>
                  <a:srgbClr val="CC0099"/>
                </a:solidFill>
                <a:latin typeface="Arial"/>
                <a:cs typeface="Arial"/>
              </a:rPr>
              <a:t>as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the 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fl</a:t>
            </a:r>
            <a:r>
              <a:rPr dirty="0" sz="3200" spc="-15">
                <a:solidFill>
                  <a:srgbClr val="CC0099"/>
                </a:solidFill>
                <a:latin typeface="Arial"/>
                <a:cs typeface="Arial"/>
              </a:rPr>
              <a:t>u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id</a:t>
            </a:r>
            <a:r>
              <a:rPr dirty="0" sz="3200" spc="-25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le</a:t>
            </a:r>
            <a:r>
              <a:rPr dirty="0" sz="3200" spc="-15">
                <a:solidFill>
                  <a:srgbClr val="CC0099"/>
                </a:solidFill>
                <a:latin typeface="Arial"/>
                <a:cs typeface="Arial"/>
              </a:rPr>
              <a:t>a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ves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CC0099"/>
                </a:solidFill>
                <a:latin typeface="Arial"/>
                <a:cs typeface="Arial"/>
              </a:rPr>
              <a:t>t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he</a:t>
            </a:r>
            <a:r>
              <a:rPr dirty="0" sz="3200" spc="-10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t</a:t>
            </a:r>
            <a:r>
              <a:rPr dirty="0" sz="3200" spc="-10">
                <a:solidFill>
                  <a:srgbClr val="CC0099"/>
                </a:solidFill>
                <a:latin typeface="Arial"/>
                <a:cs typeface="Arial"/>
              </a:rPr>
              <a:t>a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nk,</a:t>
            </a:r>
            <a:r>
              <a:rPr dirty="0" sz="3200" spc="-15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P</a:t>
            </a:r>
            <a:r>
              <a:rPr dirty="0" baseline="-21164" sz="3150" spc="22">
                <a:solidFill>
                  <a:srgbClr val="CC0099"/>
                </a:solidFill>
                <a:latin typeface="Arial"/>
                <a:cs typeface="Arial"/>
              </a:rPr>
              <a:t>1</a:t>
            </a:r>
            <a:r>
              <a:rPr dirty="0" baseline="-21164" sz="3150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baseline="-21164" sz="3150" spc="-419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&amp;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P</a:t>
            </a:r>
            <a:r>
              <a:rPr dirty="0" baseline="-21164" sz="3150" spc="22">
                <a:solidFill>
                  <a:srgbClr val="CC0099"/>
                </a:solidFill>
                <a:latin typeface="Arial"/>
                <a:cs typeface="Arial"/>
              </a:rPr>
              <a:t>2</a:t>
            </a:r>
            <a:r>
              <a:rPr dirty="0" baseline="-21164" sz="3150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baseline="-21164" sz="3150" spc="-419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are</a:t>
            </a:r>
            <a:r>
              <a:rPr dirty="0" sz="3200" spc="-10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b</a:t>
            </a:r>
            <a:r>
              <a:rPr dirty="0" sz="3200" spc="-15">
                <a:solidFill>
                  <a:srgbClr val="CC0099"/>
                </a:solidFill>
                <a:latin typeface="Arial"/>
                <a:cs typeface="Arial"/>
              </a:rPr>
              <a:t>o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th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	</a:t>
            </a:r>
            <a:r>
              <a:rPr dirty="0" baseline="15625" sz="4800" spc="-7" b="1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dirty="0" baseline="2645" sz="3150" spc="187" b="1">
                <a:solidFill>
                  <a:srgbClr val="FF0000"/>
                </a:solidFill>
                <a:latin typeface="Comic Sans MS"/>
                <a:cs typeface="Comic Sans MS"/>
              </a:rPr>
              <a:t>a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_ 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absolute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pressure or</a:t>
            </a:r>
            <a:r>
              <a:rPr dirty="0" u="heavy" sz="3200">
                <a:solidFill>
                  <a:srgbClr val="FF0000"/>
                </a:solidFill>
                <a:uFill>
                  <a:solidFill>
                    <a:srgbClr val="CB0098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200" b="1">
                <a:solidFill>
                  <a:srgbClr val="FF0000"/>
                </a:solidFill>
                <a:uFill>
                  <a:solidFill>
                    <a:srgbClr val="CB0098"/>
                  </a:solidFill>
                </a:uFill>
                <a:latin typeface="Comic Sans MS"/>
                <a:cs typeface="Comic Sans MS"/>
              </a:rPr>
              <a:t>0</a:t>
            </a:r>
            <a:r>
              <a:rPr dirty="0" sz="3200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_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gauge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pressure 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(can use </a:t>
            </a:r>
            <a:r>
              <a:rPr dirty="0" sz="3200" spc="-10">
                <a:solidFill>
                  <a:srgbClr val="CC0099"/>
                </a:solidFill>
                <a:latin typeface="Arial"/>
                <a:cs typeface="Arial"/>
              </a:rPr>
              <a:t>either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in </a:t>
            </a:r>
            <a:r>
              <a:rPr dirty="0" sz="3200" spc="-10">
                <a:solidFill>
                  <a:srgbClr val="CC0099"/>
                </a:solidFill>
                <a:latin typeface="Arial"/>
                <a:cs typeface="Arial"/>
              </a:rPr>
              <a:t>Bernoulli’s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Equation, as  long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as you are</a:t>
            </a:r>
            <a:r>
              <a:rPr dirty="0" sz="3200" spc="-75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consistent!)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38200" y="3581400"/>
            <a:ext cx="4495800" cy="533400"/>
          </a:xfrm>
          <a:custGeom>
            <a:avLst/>
            <a:gdLst/>
            <a:ahLst/>
            <a:cxnLst/>
            <a:rect l="l" t="t" r="r" b="b"/>
            <a:pathLst>
              <a:path w="4495800" h="533400">
                <a:moveTo>
                  <a:pt x="0" y="533400"/>
                </a:moveTo>
                <a:lnTo>
                  <a:pt x="457200" y="0"/>
                </a:lnTo>
              </a:path>
              <a:path w="4495800" h="533400">
                <a:moveTo>
                  <a:pt x="4038600" y="533400"/>
                </a:moveTo>
                <a:lnTo>
                  <a:pt x="4495800" y="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26476" y="228600"/>
            <a:ext cx="8317865" cy="2905125"/>
            <a:chOff x="826476" y="228600"/>
            <a:chExt cx="8317865" cy="2905125"/>
          </a:xfrm>
        </p:grpSpPr>
        <p:sp>
          <p:nvSpPr>
            <p:cNvPr id="3" name="object 3"/>
            <p:cNvSpPr/>
            <p:nvPr/>
          </p:nvSpPr>
          <p:spPr>
            <a:xfrm>
              <a:off x="6553199" y="838200"/>
              <a:ext cx="2590799" cy="22951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826476" y="228600"/>
              <a:ext cx="7895492" cy="609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6400799" y="2700273"/>
              <a:ext cx="1447800" cy="85725"/>
            </a:xfrm>
            <a:custGeom>
              <a:avLst/>
              <a:gdLst/>
              <a:ahLst/>
              <a:cxnLst/>
              <a:rect l="l" t="t" r="r" b="b"/>
              <a:pathLst>
                <a:path w="1447800" h="85725">
                  <a:moveTo>
                    <a:pt x="1362075" y="0"/>
                  </a:moveTo>
                  <a:lnTo>
                    <a:pt x="1362075" y="85725"/>
                  </a:lnTo>
                  <a:lnTo>
                    <a:pt x="1419309" y="57150"/>
                  </a:lnTo>
                  <a:lnTo>
                    <a:pt x="1376299" y="57150"/>
                  </a:lnTo>
                  <a:lnTo>
                    <a:pt x="1376299" y="28575"/>
                  </a:lnTo>
                  <a:lnTo>
                    <a:pt x="1419140" y="28575"/>
                  </a:lnTo>
                  <a:lnTo>
                    <a:pt x="1362075" y="0"/>
                  </a:lnTo>
                  <a:close/>
                </a:path>
                <a:path w="1447800" h="85725">
                  <a:moveTo>
                    <a:pt x="1362075" y="28575"/>
                  </a:moveTo>
                  <a:lnTo>
                    <a:pt x="0" y="28575"/>
                  </a:lnTo>
                  <a:lnTo>
                    <a:pt x="0" y="57150"/>
                  </a:lnTo>
                  <a:lnTo>
                    <a:pt x="1362075" y="57150"/>
                  </a:lnTo>
                  <a:lnTo>
                    <a:pt x="1362075" y="28575"/>
                  </a:lnTo>
                  <a:close/>
                </a:path>
                <a:path w="1447800" h="85725">
                  <a:moveTo>
                    <a:pt x="1419140" y="28575"/>
                  </a:moveTo>
                  <a:lnTo>
                    <a:pt x="1376299" y="28575"/>
                  </a:lnTo>
                  <a:lnTo>
                    <a:pt x="1376299" y="57150"/>
                  </a:lnTo>
                  <a:lnTo>
                    <a:pt x="1419309" y="57150"/>
                  </a:lnTo>
                  <a:lnTo>
                    <a:pt x="1447800" y="42925"/>
                  </a:lnTo>
                  <a:lnTo>
                    <a:pt x="1419140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6251828" y="2389759"/>
            <a:ext cx="5264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y =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89828" y="3074035"/>
            <a:ext cx="291274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"/>
                <a:cs typeface="Arial"/>
              </a:rPr>
              <a:t>Same result as for a</a:t>
            </a:r>
            <a:r>
              <a:rPr dirty="0" sz="2000" spc="-17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body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89828" y="3683584"/>
            <a:ext cx="106870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"/>
                <a:cs typeface="Arial"/>
              </a:rPr>
              <a:t>height,</a:t>
            </a:r>
            <a:r>
              <a:rPr dirty="0" sz="2000" spc="-10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h.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739" y="3987165"/>
            <a:ext cx="8792210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Arial"/>
                <a:cs typeface="Arial"/>
              </a:rPr>
              <a:t>Choosing a different 1 produces </a:t>
            </a:r>
            <a:r>
              <a:rPr dirty="0" sz="2800">
                <a:latin typeface="Arial"/>
                <a:cs typeface="Arial"/>
              </a:rPr>
              <a:t>the </a:t>
            </a:r>
            <a:r>
              <a:rPr dirty="0" sz="2800" spc="-5">
                <a:latin typeface="Arial"/>
                <a:cs typeface="Arial"/>
              </a:rPr>
              <a:t>same answer…  choose </a:t>
            </a:r>
            <a:r>
              <a:rPr dirty="0" sz="2800">
                <a:latin typeface="Arial"/>
                <a:cs typeface="Arial"/>
              </a:rPr>
              <a:t>point </a:t>
            </a:r>
            <a:r>
              <a:rPr dirty="0" sz="2800" spc="-5" i="1">
                <a:latin typeface="Arial"/>
                <a:cs typeface="Arial"/>
              </a:rPr>
              <a:t>inside </a:t>
            </a:r>
            <a:r>
              <a:rPr dirty="0" sz="2800">
                <a:latin typeface="Arial"/>
                <a:cs typeface="Arial"/>
              </a:rPr>
              <a:t>tank, </a:t>
            </a:r>
            <a:r>
              <a:rPr dirty="0" sz="2800" spc="-5">
                <a:latin typeface="Arial"/>
                <a:cs typeface="Arial"/>
              </a:rPr>
              <a:t>a height, </a:t>
            </a:r>
            <a:r>
              <a:rPr dirty="0" sz="2800">
                <a:latin typeface="Arial"/>
                <a:cs typeface="Arial"/>
              </a:rPr>
              <a:t>h, </a:t>
            </a:r>
            <a:r>
              <a:rPr dirty="0" sz="2800" spc="-5">
                <a:latin typeface="Arial"/>
                <a:cs typeface="Arial"/>
              </a:rPr>
              <a:t>below the</a:t>
            </a:r>
            <a:r>
              <a:rPr dirty="0" sz="2800" spc="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surface.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76600" y="40386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0" y="190500"/>
                </a:moveTo>
                <a:lnTo>
                  <a:pt x="5034" y="146837"/>
                </a:lnTo>
                <a:lnTo>
                  <a:pt x="19372" y="106746"/>
                </a:lnTo>
                <a:lnTo>
                  <a:pt x="41867" y="71374"/>
                </a:lnTo>
                <a:lnTo>
                  <a:pt x="71374" y="41867"/>
                </a:lnTo>
                <a:lnTo>
                  <a:pt x="106746" y="19372"/>
                </a:lnTo>
                <a:lnTo>
                  <a:pt x="146837" y="5034"/>
                </a:lnTo>
                <a:lnTo>
                  <a:pt x="190500" y="0"/>
                </a:lnTo>
                <a:lnTo>
                  <a:pt x="234162" y="5034"/>
                </a:lnTo>
                <a:lnTo>
                  <a:pt x="274253" y="19372"/>
                </a:lnTo>
                <a:lnTo>
                  <a:pt x="309625" y="41867"/>
                </a:lnTo>
                <a:lnTo>
                  <a:pt x="339132" y="71374"/>
                </a:lnTo>
                <a:lnTo>
                  <a:pt x="361627" y="106746"/>
                </a:lnTo>
                <a:lnTo>
                  <a:pt x="375965" y="146837"/>
                </a:lnTo>
                <a:lnTo>
                  <a:pt x="381000" y="190500"/>
                </a:lnTo>
                <a:lnTo>
                  <a:pt x="375965" y="234162"/>
                </a:lnTo>
                <a:lnTo>
                  <a:pt x="361627" y="274253"/>
                </a:lnTo>
                <a:lnTo>
                  <a:pt x="339132" y="309625"/>
                </a:lnTo>
                <a:lnTo>
                  <a:pt x="309625" y="339132"/>
                </a:lnTo>
                <a:lnTo>
                  <a:pt x="274253" y="361627"/>
                </a:lnTo>
                <a:lnTo>
                  <a:pt x="234162" y="375965"/>
                </a:lnTo>
                <a:lnTo>
                  <a:pt x="190500" y="381000"/>
                </a:lnTo>
                <a:lnTo>
                  <a:pt x="146837" y="375965"/>
                </a:lnTo>
                <a:lnTo>
                  <a:pt x="106746" y="361627"/>
                </a:lnTo>
                <a:lnTo>
                  <a:pt x="71374" y="339132"/>
                </a:lnTo>
                <a:lnTo>
                  <a:pt x="41867" y="309625"/>
                </a:lnTo>
                <a:lnTo>
                  <a:pt x="19372" y="274253"/>
                </a:lnTo>
                <a:lnTo>
                  <a:pt x="5034" y="234162"/>
                </a:lnTo>
                <a:lnTo>
                  <a:pt x="0" y="190500"/>
                </a:lnTo>
                <a:close/>
              </a:path>
            </a:pathLst>
          </a:custGeom>
          <a:ln w="12700">
            <a:solidFill>
              <a:srgbClr val="CC009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26476" y="4876800"/>
            <a:ext cx="7895492" cy="609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31140" y="5968695"/>
            <a:ext cx="8185784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Arial"/>
                <a:cs typeface="Arial"/>
              </a:rPr>
              <a:t>If the outlet </a:t>
            </a:r>
            <a:r>
              <a:rPr dirty="0" sz="2800">
                <a:latin typeface="Arial"/>
                <a:cs typeface="Arial"/>
              </a:rPr>
              <a:t>pipe </a:t>
            </a:r>
            <a:r>
              <a:rPr dirty="0" sz="2800" spc="-5">
                <a:latin typeface="Arial"/>
                <a:cs typeface="Arial"/>
              </a:rPr>
              <a:t>were </a:t>
            </a:r>
            <a:r>
              <a:rPr dirty="0" sz="2800">
                <a:latin typeface="Arial"/>
                <a:cs typeface="Arial"/>
              </a:rPr>
              <a:t>redirected </a:t>
            </a:r>
            <a:r>
              <a:rPr dirty="0" sz="2800" spc="-20">
                <a:latin typeface="Arial"/>
                <a:cs typeface="Arial"/>
              </a:rPr>
              <a:t>vertically, </a:t>
            </a:r>
            <a:r>
              <a:rPr dirty="0" sz="2800" spc="-5">
                <a:latin typeface="Arial"/>
                <a:cs typeface="Arial"/>
              </a:rPr>
              <a:t>how</a:t>
            </a:r>
            <a:r>
              <a:rPr dirty="0" sz="2800" spc="2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high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876300" y="190500"/>
            <a:ext cx="7620000" cy="2138680"/>
            <a:chOff x="876300" y="190500"/>
            <a:chExt cx="7620000" cy="2138680"/>
          </a:xfrm>
        </p:grpSpPr>
        <p:sp>
          <p:nvSpPr>
            <p:cNvPr id="14" name="object 14"/>
            <p:cNvSpPr/>
            <p:nvPr/>
          </p:nvSpPr>
          <p:spPr>
            <a:xfrm>
              <a:off x="914400" y="228600"/>
              <a:ext cx="4495800" cy="533400"/>
            </a:xfrm>
            <a:custGeom>
              <a:avLst/>
              <a:gdLst/>
              <a:ahLst/>
              <a:cxnLst/>
              <a:rect l="l" t="t" r="r" b="b"/>
              <a:pathLst>
                <a:path w="4495800" h="533400">
                  <a:moveTo>
                    <a:pt x="0" y="533400"/>
                  </a:moveTo>
                  <a:lnTo>
                    <a:pt x="457200" y="0"/>
                  </a:lnTo>
                </a:path>
                <a:path w="4495800" h="533400">
                  <a:moveTo>
                    <a:pt x="4038600" y="533400"/>
                  </a:moveTo>
                  <a:lnTo>
                    <a:pt x="4495800" y="0"/>
                  </a:lnTo>
                </a:path>
              </a:pathLst>
            </a:custGeom>
            <a:ln w="76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828800" y="228600"/>
              <a:ext cx="6629400" cy="609600"/>
            </a:xfrm>
            <a:custGeom>
              <a:avLst/>
              <a:gdLst/>
              <a:ahLst/>
              <a:cxnLst/>
              <a:rect l="l" t="t" r="r" b="b"/>
              <a:pathLst>
                <a:path w="6629400" h="609600">
                  <a:moveTo>
                    <a:pt x="0" y="533400"/>
                  </a:moveTo>
                  <a:lnTo>
                    <a:pt x="990600" y="0"/>
                  </a:lnTo>
                </a:path>
                <a:path w="6629400" h="609600">
                  <a:moveTo>
                    <a:pt x="5638800" y="609600"/>
                  </a:moveTo>
                  <a:lnTo>
                    <a:pt x="6629400" y="76200"/>
                  </a:lnTo>
                </a:path>
              </a:pathLst>
            </a:custGeom>
            <a:ln w="762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248930" y="1563382"/>
              <a:ext cx="528955" cy="755650"/>
            </a:xfrm>
            <a:custGeom>
              <a:avLst/>
              <a:gdLst/>
              <a:ahLst/>
              <a:cxnLst/>
              <a:rect l="l" t="t" r="r" b="b"/>
              <a:pathLst>
                <a:path w="528954" h="755650">
                  <a:moveTo>
                    <a:pt x="528337" y="0"/>
                  </a:moveTo>
                  <a:lnTo>
                    <a:pt x="0" y="755045"/>
                  </a:lnTo>
                </a:path>
              </a:pathLst>
            </a:custGeom>
            <a:ln w="2017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510540" y="935482"/>
            <a:ext cx="5053330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5014595" algn="l"/>
              </a:tabLst>
            </a:pPr>
            <a:r>
              <a:rPr dirty="0" sz="3200">
                <a:latin typeface="Arial"/>
                <a:cs typeface="Arial"/>
              </a:rPr>
              <a:t>If the </a:t>
            </a:r>
            <a:r>
              <a:rPr dirty="0" sz="3200" spc="-5">
                <a:latin typeface="Arial"/>
                <a:cs typeface="Arial"/>
              </a:rPr>
              <a:t>tank </a:t>
            </a:r>
            <a:r>
              <a:rPr dirty="0" sz="3200">
                <a:latin typeface="Arial"/>
                <a:cs typeface="Arial"/>
              </a:rPr>
              <a:t>is </a:t>
            </a:r>
            <a:r>
              <a:rPr dirty="0" sz="3200" spc="-5">
                <a:latin typeface="Arial"/>
                <a:cs typeface="Arial"/>
              </a:rPr>
              <a:t>large, </a:t>
            </a:r>
            <a:r>
              <a:rPr dirty="0" sz="3200" spc="5">
                <a:latin typeface="Arial"/>
                <a:cs typeface="Arial"/>
              </a:rPr>
              <a:t>V</a:t>
            </a:r>
            <a:r>
              <a:rPr dirty="0" baseline="-21164" sz="3150" spc="7">
                <a:latin typeface="Arial"/>
                <a:cs typeface="Arial"/>
              </a:rPr>
              <a:t>1  </a:t>
            </a:r>
            <a:r>
              <a:rPr dirty="0" sz="3200">
                <a:latin typeface="Arial"/>
                <a:cs typeface="Arial"/>
              </a:rPr>
              <a:t>≈</a:t>
            </a:r>
            <a:r>
              <a:rPr dirty="0" u="heavy" sz="3200" spc="565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200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0	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71407" y="1435135"/>
            <a:ext cx="542290" cy="99504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3795"/>
              </a:lnSpc>
              <a:spcBef>
                <a:spcPts val="135"/>
              </a:spcBef>
            </a:pPr>
            <a:r>
              <a:rPr dirty="0" sz="3850" spc="2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endParaRPr sz="3850">
              <a:latin typeface="Times New Roman"/>
              <a:cs typeface="Times New Roman"/>
            </a:endParaRPr>
          </a:p>
          <a:p>
            <a:pPr marL="281305">
              <a:lnSpc>
                <a:spcPts val="3795"/>
              </a:lnSpc>
            </a:pPr>
            <a:r>
              <a:rPr dirty="0" sz="3850" spc="2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38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11126" y="1337103"/>
            <a:ext cx="466725" cy="6178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baseline="-25252" sz="5775" spc="172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dirty="0" sz="2250" spc="114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225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992944" y="1568576"/>
            <a:ext cx="2438400" cy="605155"/>
            <a:chOff x="1992944" y="1568576"/>
            <a:chExt cx="2438400" cy="605155"/>
          </a:xfrm>
        </p:grpSpPr>
        <p:sp>
          <p:nvSpPr>
            <p:cNvPr id="21" name="object 21"/>
            <p:cNvSpPr/>
            <p:nvPr/>
          </p:nvSpPr>
          <p:spPr>
            <a:xfrm>
              <a:off x="3885388" y="1568576"/>
              <a:ext cx="545913" cy="60507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992944" y="1568576"/>
              <a:ext cx="545913" cy="60507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853502" y="1568576"/>
              <a:ext cx="545913" cy="60507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3326299" y="2231648"/>
            <a:ext cx="945515" cy="75184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4750" spc="225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dirty="0" sz="4750" spc="-65" i="1">
                <a:solidFill>
                  <a:srgbClr val="FF0000"/>
                </a:solidFill>
                <a:latin typeface="Times New Roman"/>
                <a:cs typeface="Times New Roman"/>
              </a:rPr>
              <a:t>gh</a:t>
            </a:r>
            <a:endParaRPr sz="47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74970" y="1558479"/>
            <a:ext cx="607060" cy="1153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81915">
              <a:lnSpc>
                <a:spcPts val="3885"/>
              </a:lnSpc>
              <a:spcBef>
                <a:spcPts val="135"/>
              </a:spcBef>
            </a:pPr>
            <a:r>
              <a:rPr dirty="0" sz="3850" spc="-20" i="1">
                <a:solidFill>
                  <a:srgbClr val="FF0000"/>
                </a:solidFill>
                <a:latin typeface="Times New Roman"/>
                <a:cs typeface="Times New Roman"/>
              </a:rPr>
              <a:t>gh</a:t>
            </a:r>
            <a:endParaRPr sz="3850">
              <a:latin typeface="Times New Roman"/>
              <a:cs typeface="Times New Roman"/>
            </a:endParaRPr>
          </a:p>
          <a:p>
            <a:pPr marL="38100">
              <a:lnSpc>
                <a:spcPts val="4965"/>
              </a:lnSpc>
            </a:pPr>
            <a:r>
              <a:rPr dirty="0" baseline="-25146" sz="7125" spc="187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dirty="0" sz="2750" spc="125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275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878731" y="2241228"/>
            <a:ext cx="1636395" cy="1555115"/>
            <a:chOff x="2878731" y="2241228"/>
            <a:chExt cx="1636395" cy="1555115"/>
          </a:xfrm>
        </p:grpSpPr>
        <p:sp>
          <p:nvSpPr>
            <p:cNvPr id="27" name="object 27"/>
            <p:cNvSpPr/>
            <p:nvPr/>
          </p:nvSpPr>
          <p:spPr>
            <a:xfrm>
              <a:off x="2878731" y="2241228"/>
              <a:ext cx="662519" cy="74227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3263870" y="3526470"/>
              <a:ext cx="70485" cy="41275"/>
            </a:xfrm>
            <a:custGeom>
              <a:avLst/>
              <a:gdLst/>
              <a:ahLst/>
              <a:cxnLst/>
              <a:rect l="l" t="t" r="r" b="b"/>
              <a:pathLst>
                <a:path w="70485" h="41275">
                  <a:moveTo>
                    <a:pt x="0" y="40646"/>
                  </a:moveTo>
                  <a:lnTo>
                    <a:pt x="70221" y="0"/>
                  </a:lnTo>
                </a:path>
              </a:pathLst>
            </a:custGeom>
            <a:ln w="226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3334092" y="3538074"/>
              <a:ext cx="102235" cy="235585"/>
            </a:xfrm>
            <a:custGeom>
              <a:avLst/>
              <a:gdLst/>
              <a:ahLst/>
              <a:cxnLst/>
              <a:rect l="l" t="t" r="r" b="b"/>
              <a:pathLst>
                <a:path w="102235" h="235585">
                  <a:moveTo>
                    <a:pt x="0" y="0"/>
                  </a:moveTo>
                  <a:lnTo>
                    <a:pt x="101974" y="235233"/>
                  </a:lnTo>
                </a:path>
              </a:pathLst>
            </a:custGeom>
            <a:ln w="4569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447160" y="3091578"/>
              <a:ext cx="1056640" cy="681990"/>
            </a:xfrm>
            <a:custGeom>
              <a:avLst/>
              <a:gdLst/>
              <a:ahLst/>
              <a:cxnLst/>
              <a:rect l="l" t="t" r="r" b="b"/>
              <a:pathLst>
                <a:path w="1056639" h="681989">
                  <a:moveTo>
                    <a:pt x="0" y="681730"/>
                  </a:moveTo>
                  <a:lnTo>
                    <a:pt x="134506" y="0"/>
                  </a:lnTo>
                </a:path>
                <a:path w="1056639" h="681989">
                  <a:moveTo>
                    <a:pt x="134506" y="0"/>
                  </a:moveTo>
                  <a:lnTo>
                    <a:pt x="1056116" y="0"/>
                  </a:lnTo>
                </a:path>
              </a:pathLst>
            </a:custGeom>
            <a:ln w="22708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2057400" y="2971800"/>
            <a:ext cx="2819400" cy="8382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wrap="square" lIns="0" tIns="96520" rIns="0" bIns="0" rtlCol="0" vert="horz">
            <a:spAutoFit/>
          </a:bodyPr>
          <a:lstStyle/>
          <a:p>
            <a:pPr marL="379095">
              <a:lnSpc>
                <a:spcPct val="100000"/>
              </a:lnSpc>
              <a:spcBef>
                <a:spcPts val="760"/>
              </a:spcBef>
              <a:tabLst>
                <a:tab pos="1558925" algn="l"/>
              </a:tabLst>
            </a:pPr>
            <a:r>
              <a:rPr dirty="0" sz="4400" spc="45" i="1">
                <a:solidFill>
                  <a:srgbClr val="FF0000"/>
                </a:solidFill>
                <a:latin typeface="Times New Roman"/>
                <a:cs typeface="Times New Roman"/>
              </a:rPr>
              <a:t>v	</a:t>
            </a:r>
            <a:r>
              <a:rPr dirty="0" sz="4400" spc="55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dirty="0" sz="4400" spc="55" i="1">
                <a:solidFill>
                  <a:srgbClr val="FF0000"/>
                </a:solidFill>
                <a:latin typeface="Times New Roman"/>
                <a:cs typeface="Times New Roman"/>
              </a:rPr>
              <a:t>gh</a:t>
            </a:r>
            <a:endParaRPr sz="4400"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1866900" y="1714500"/>
            <a:ext cx="2286000" cy="2035810"/>
            <a:chOff x="1866900" y="1714500"/>
            <a:chExt cx="2286000" cy="2035810"/>
          </a:xfrm>
        </p:grpSpPr>
        <p:sp>
          <p:nvSpPr>
            <p:cNvPr id="33" name="object 33"/>
            <p:cNvSpPr/>
            <p:nvPr/>
          </p:nvSpPr>
          <p:spPr>
            <a:xfrm>
              <a:off x="2814504" y="3062527"/>
              <a:ext cx="620812" cy="68755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905000" y="1752600"/>
              <a:ext cx="2209800" cy="457200"/>
            </a:xfrm>
            <a:custGeom>
              <a:avLst/>
              <a:gdLst/>
              <a:ahLst/>
              <a:cxnLst/>
              <a:rect l="l" t="t" r="r" b="b"/>
              <a:pathLst>
                <a:path w="2209800" h="457200">
                  <a:moveTo>
                    <a:pt x="0" y="457200"/>
                  </a:moveTo>
                  <a:lnTo>
                    <a:pt x="457200" y="0"/>
                  </a:lnTo>
                </a:path>
                <a:path w="2209800" h="457200">
                  <a:moveTo>
                    <a:pt x="1905000" y="457200"/>
                  </a:moveTo>
                  <a:lnTo>
                    <a:pt x="2209800" y="0"/>
                  </a:lnTo>
                </a:path>
              </a:pathLst>
            </a:custGeom>
            <a:ln w="762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/>
          <p:cNvSpPr txBox="1"/>
          <p:nvPr/>
        </p:nvSpPr>
        <p:spPr>
          <a:xfrm>
            <a:off x="5489828" y="3278251"/>
            <a:ext cx="314007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>
                <a:latin typeface="Arial"/>
                <a:cs typeface="Arial"/>
              </a:rPr>
              <a:t>that </a:t>
            </a:r>
            <a:r>
              <a:rPr dirty="0" u="heavy" baseline="-1984" sz="4200" spc="-15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free </a:t>
            </a:r>
            <a:r>
              <a:rPr dirty="0" u="heavy" baseline="-1984" sz="4200" spc="15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falls</a:t>
            </a:r>
            <a:r>
              <a:rPr dirty="0" sz="2000" spc="10">
                <a:latin typeface="Arial"/>
                <a:cs typeface="Arial"/>
              </a:rPr>
              <a:t>_ </a:t>
            </a:r>
            <a:r>
              <a:rPr dirty="0" sz="2000">
                <a:latin typeface="Arial"/>
                <a:cs typeface="Arial"/>
              </a:rPr>
              <a:t>from</a:t>
            </a:r>
            <a:r>
              <a:rPr dirty="0" sz="2000" spc="-40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790700" y="4838700"/>
            <a:ext cx="6705600" cy="1300480"/>
            <a:chOff x="1790700" y="4838700"/>
            <a:chExt cx="6705600" cy="1300480"/>
          </a:xfrm>
        </p:grpSpPr>
        <p:sp>
          <p:nvSpPr>
            <p:cNvPr id="37" name="object 37"/>
            <p:cNvSpPr/>
            <p:nvPr/>
          </p:nvSpPr>
          <p:spPr>
            <a:xfrm>
              <a:off x="1828800" y="4876800"/>
              <a:ext cx="6629400" cy="533400"/>
            </a:xfrm>
            <a:custGeom>
              <a:avLst/>
              <a:gdLst/>
              <a:ahLst/>
              <a:cxnLst/>
              <a:rect l="l" t="t" r="r" b="b"/>
              <a:pathLst>
                <a:path w="6629400" h="533400">
                  <a:moveTo>
                    <a:pt x="0" y="533400"/>
                  </a:moveTo>
                  <a:lnTo>
                    <a:pt x="990600" y="0"/>
                  </a:lnTo>
                </a:path>
                <a:path w="6629400" h="533400">
                  <a:moveTo>
                    <a:pt x="1600200" y="533400"/>
                  </a:moveTo>
                  <a:lnTo>
                    <a:pt x="2590800" y="0"/>
                  </a:lnTo>
                </a:path>
                <a:path w="6629400" h="533400">
                  <a:moveTo>
                    <a:pt x="5638800" y="533400"/>
                  </a:moveTo>
                  <a:lnTo>
                    <a:pt x="6629400" y="0"/>
                  </a:lnTo>
                </a:path>
                <a:path w="6629400" h="533400">
                  <a:moveTo>
                    <a:pt x="2971800" y="457200"/>
                  </a:moveTo>
                  <a:lnTo>
                    <a:pt x="3581400" y="76200"/>
                  </a:lnTo>
                </a:path>
              </a:pathLst>
            </a:custGeom>
            <a:ln w="762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4391930" y="5373382"/>
              <a:ext cx="528955" cy="755650"/>
            </a:xfrm>
            <a:custGeom>
              <a:avLst/>
              <a:gdLst/>
              <a:ahLst/>
              <a:cxnLst/>
              <a:rect l="l" t="t" r="r" b="b"/>
              <a:pathLst>
                <a:path w="528954" h="755650">
                  <a:moveTo>
                    <a:pt x="528337" y="0"/>
                  </a:moveTo>
                  <a:lnTo>
                    <a:pt x="0" y="755045"/>
                  </a:lnTo>
                </a:path>
              </a:pathLst>
            </a:custGeom>
            <a:ln w="2017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9" name="object 39"/>
          <p:cNvSpPr txBox="1"/>
          <p:nvPr/>
        </p:nvSpPr>
        <p:spPr>
          <a:xfrm>
            <a:off x="4414407" y="5245135"/>
            <a:ext cx="542290" cy="99504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3795"/>
              </a:lnSpc>
              <a:spcBef>
                <a:spcPts val="135"/>
              </a:spcBef>
            </a:pPr>
            <a:r>
              <a:rPr dirty="0" sz="3850" spc="2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endParaRPr sz="3850">
              <a:latin typeface="Times New Roman"/>
              <a:cs typeface="Times New Roman"/>
            </a:endParaRPr>
          </a:p>
          <a:p>
            <a:pPr marL="281305">
              <a:lnSpc>
                <a:spcPts val="3795"/>
              </a:lnSpc>
            </a:pPr>
            <a:r>
              <a:rPr dirty="0" sz="3850" spc="2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38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254126" y="5147104"/>
            <a:ext cx="466725" cy="6178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baseline="-25252" sz="5775" spc="172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dirty="0" sz="2250" spc="114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87728" y="5368478"/>
            <a:ext cx="511809" cy="6178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3850" spc="-20" i="1">
                <a:solidFill>
                  <a:srgbClr val="FF0000"/>
                </a:solidFill>
                <a:latin typeface="Times New Roman"/>
                <a:cs typeface="Times New Roman"/>
              </a:rPr>
              <a:t>gh</a:t>
            </a:r>
            <a:endParaRPr sz="3850">
              <a:latin typeface="Times New Roman"/>
              <a:cs typeface="Times New Roman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3135944" y="5378576"/>
            <a:ext cx="2438400" cy="605155"/>
            <a:chOff x="3135944" y="5378576"/>
            <a:chExt cx="2438400" cy="605155"/>
          </a:xfrm>
        </p:grpSpPr>
        <p:sp>
          <p:nvSpPr>
            <p:cNvPr id="43" name="object 43"/>
            <p:cNvSpPr/>
            <p:nvPr/>
          </p:nvSpPr>
          <p:spPr>
            <a:xfrm>
              <a:off x="5028388" y="5378576"/>
              <a:ext cx="545913" cy="60507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3135944" y="5378576"/>
              <a:ext cx="545913" cy="60507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996502" y="5378576"/>
              <a:ext cx="545913" cy="60507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/>
          <p:cNvSpPr txBox="1"/>
          <p:nvPr/>
        </p:nvSpPr>
        <p:spPr>
          <a:xfrm>
            <a:off x="205740" y="6343599"/>
            <a:ext cx="7694930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6764655" algn="l"/>
                <a:tab pos="7555865" algn="l"/>
              </a:tabLst>
            </a:pPr>
            <a:r>
              <a:rPr dirty="0" sz="2800" spc="-5">
                <a:latin typeface="Arial"/>
                <a:cs typeface="Arial"/>
              </a:rPr>
              <a:t>would </a:t>
            </a:r>
            <a:r>
              <a:rPr dirty="0" sz="2800">
                <a:latin typeface="Arial"/>
                <a:cs typeface="Arial"/>
              </a:rPr>
              <a:t>an </a:t>
            </a:r>
            <a:r>
              <a:rPr dirty="0" sz="2800" spc="-5">
                <a:latin typeface="Arial"/>
                <a:cs typeface="Arial"/>
              </a:rPr>
              <a:t>ideal </a:t>
            </a:r>
            <a:r>
              <a:rPr dirty="0" sz="2800">
                <a:latin typeface="Arial"/>
                <a:cs typeface="Arial"/>
              </a:rPr>
              <a:t>fluid rise above</a:t>
            </a:r>
            <a:r>
              <a:rPr dirty="0" sz="2800" spc="45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the</a:t>
            </a:r>
            <a:r>
              <a:rPr dirty="0" sz="2800" spc="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outlet?	</a:t>
            </a:r>
            <a:r>
              <a:rPr dirty="0" u="heavy" baseline="7936" sz="42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baseline="6944" sz="4800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h	</a:t>
            </a:r>
            <a:r>
              <a:rPr dirty="0" sz="2800" spc="-5">
                <a:latin typeface="Arial"/>
                <a:cs typeface="Arial"/>
              </a:rPr>
              <a:t>!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0600" y="1371803"/>
            <a:ext cx="6725752" cy="23111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97840" y="3759784"/>
            <a:ext cx="8289925" cy="2952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 marR="17780">
              <a:lnSpc>
                <a:spcPct val="100000"/>
              </a:lnSpc>
              <a:spcBef>
                <a:spcPts val="100"/>
              </a:spcBef>
              <a:tabLst>
                <a:tab pos="6200140" algn="l"/>
              </a:tabLst>
            </a:pPr>
            <a:r>
              <a:rPr dirty="0" sz="2400" spc="-5">
                <a:latin typeface="Arial"/>
                <a:cs typeface="Arial"/>
              </a:rPr>
              <a:t>The purpose of </a:t>
            </a:r>
            <a:r>
              <a:rPr dirty="0" sz="2400">
                <a:latin typeface="Arial"/>
                <a:cs typeface="Arial"/>
              </a:rPr>
              <a:t>the “trap” </a:t>
            </a:r>
            <a:r>
              <a:rPr dirty="0" sz="2400" spc="-5">
                <a:latin typeface="Arial"/>
                <a:cs typeface="Arial"/>
              </a:rPr>
              <a:t>is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provide </a:t>
            </a:r>
            <a:r>
              <a:rPr dirty="0" sz="2400">
                <a:latin typeface="Arial"/>
                <a:cs typeface="Arial"/>
              </a:rPr>
              <a:t>a </a:t>
            </a:r>
            <a:r>
              <a:rPr dirty="0" sz="2400" spc="-5">
                <a:latin typeface="Arial"/>
                <a:cs typeface="Arial"/>
              </a:rPr>
              <a:t>barrier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prevent  smelly sewer gases </a:t>
            </a:r>
            <a:r>
              <a:rPr dirty="0" sz="2400">
                <a:latin typeface="Arial"/>
                <a:cs typeface="Arial"/>
              </a:rPr>
              <a:t>from </a:t>
            </a:r>
            <a:r>
              <a:rPr dirty="0" sz="2400" spc="-5">
                <a:latin typeface="Arial"/>
                <a:cs typeface="Arial"/>
              </a:rPr>
              <a:t>entering</a:t>
            </a:r>
            <a:r>
              <a:rPr dirty="0" sz="2400" spc="9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home.	But what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would  happen, </a:t>
            </a:r>
            <a:r>
              <a:rPr dirty="0" sz="2400">
                <a:latin typeface="Arial"/>
                <a:cs typeface="Arial"/>
              </a:rPr>
              <a:t>then, </a:t>
            </a:r>
            <a:r>
              <a:rPr dirty="0" sz="2400" spc="-5">
                <a:latin typeface="Arial"/>
                <a:cs typeface="Arial"/>
              </a:rPr>
              <a:t>if there was no </a:t>
            </a:r>
            <a:r>
              <a:rPr dirty="0" sz="2400">
                <a:latin typeface="Arial"/>
                <a:cs typeface="Arial"/>
              </a:rPr>
              <a:t>vent?....When </a:t>
            </a:r>
            <a:r>
              <a:rPr dirty="0" sz="2400" spc="-5">
                <a:latin typeface="Arial"/>
                <a:cs typeface="Arial"/>
              </a:rPr>
              <a:t>water </a:t>
            </a:r>
            <a:r>
              <a:rPr dirty="0" sz="2400">
                <a:latin typeface="Arial"/>
                <a:cs typeface="Arial"/>
              </a:rPr>
              <a:t>from the  </a:t>
            </a:r>
            <a:r>
              <a:rPr dirty="0" sz="2400" spc="-5">
                <a:latin typeface="Arial"/>
                <a:cs typeface="Arial"/>
              </a:rPr>
              <a:t>clotheswasher would rush through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pipe, the high</a:t>
            </a:r>
            <a:r>
              <a:rPr dirty="0" sz="2400" spc="14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velocity</a:t>
            </a:r>
            <a:endParaRPr sz="2400">
              <a:latin typeface="Arial"/>
              <a:cs typeface="Arial"/>
            </a:endParaRPr>
          </a:p>
          <a:p>
            <a:pPr marL="50800">
              <a:lnSpc>
                <a:spcPts val="2965"/>
              </a:lnSpc>
            </a:pPr>
            <a:r>
              <a:rPr dirty="0" sz="2400" spc="-5">
                <a:latin typeface="Arial"/>
                <a:cs typeface="Arial"/>
              </a:rPr>
              <a:t>water would have 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u="heavy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3200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lower</a:t>
            </a:r>
            <a:r>
              <a:rPr dirty="0" sz="3200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400" spc="-5">
                <a:latin typeface="Arial"/>
                <a:cs typeface="Arial"/>
              </a:rPr>
              <a:t>pressure than</a:t>
            </a:r>
            <a:r>
              <a:rPr dirty="0" sz="2400" spc="58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atmospheric</a:t>
            </a:r>
            <a:endParaRPr sz="2400">
              <a:latin typeface="Arial"/>
              <a:cs typeface="Arial"/>
            </a:endParaRPr>
          </a:p>
          <a:p>
            <a:pPr marL="50800" marR="368300">
              <a:lnSpc>
                <a:spcPts val="2880"/>
              </a:lnSpc>
              <a:spcBef>
                <a:spcPts val="15"/>
              </a:spcBef>
              <a:tabLst>
                <a:tab pos="1693545" algn="l"/>
              </a:tabLst>
            </a:pPr>
            <a:r>
              <a:rPr dirty="0" sz="2400" spc="-5">
                <a:latin typeface="Arial"/>
                <a:cs typeface="Arial"/>
              </a:rPr>
              <a:t>(Bernoulli).	</a:t>
            </a:r>
            <a:r>
              <a:rPr dirty="0" sz="2400" spc="-10">
                <a:latin typeface="Arial"/>
                <a:cs typeface="Arial"/>
              </a:rPr>
              <a:t>Since </a:t>
            </a:r>
            <a:r>
              <a:rPr dirty="0" sz="2400">
                <a:latin typeface="Arial"/>
                <a:cs typeface="Arial"/>
              </a:rPr>
              <a:t>P</a:t>
            </a:r>
            <a:r>
              <a:rPr dirty="0" baseline="-20833" sz="2400">
                <a:latin typeface="Arial"/>
                <a:cs typeface="Arial"/>
              </a:rPr>
              <a:t>B </a:t>
            </a:r>
            <a:r>
              <a:rPr dirty="0" sz="2400">
                <a:latin typeface="Arial"/>
                <a:cs typeface="Arial"/>
              </a:rPr>
              <a:t>&gt; </a:t>
            </a:r>
            <a:r>
              <a:rPr dirty="0" sz="2400" spc="-65">
                <a:latin typeface="Arial"/>
                <a:cs typeface="Arial"/>
              </a:rPr>
              <a:t>P</a:t>
            </a:r>
            <a:r>
              <a:rPr dirty="0" baseline="-20833" sz="2400" spc="-97">
                <a:latin typeface="Arial"/>
                <a:cs typeface="Arial"/>
              </a:rPr>
              <a:t>A</a:t>
            </a:r>
            <a:r>
              <a:rPr dirty="0" sz="2400" spc="-65">
                <a:latin typeface="Arial"/>
                <a:cs typeface="Arial"/>
              </a:rPr>
              <a:t>,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water in </a:t>
            </a:r>
            <a:r>
              <a:rPr dirty="0" sz="2400">
                <a:latin typeface="Arial"/>
                <a:cs typeface="Arial"/>
              </a:rPr>
              <a:t>the trap </a:t>
            </a:r>
            <a:r>
              <a:rPr dirty="0" sz="2400" spc="-5">
                <a:latin typeface="Arial"/>
                <a:cs typeface="Arial"/>
              </a:rPr>
              <a:t>would be  pushed </a:t>
            </a:r>
            <a:r>
              <a:rPr dirty="0" sz="2400">
                <a:latin typeface="Arial"/>
                <a:cs typeface="Arial"/>
              </a:rPr>
              <a:t>out </a:t>
            </a:r>
            <a:r>
              <a:rPr dirty="0" sz="2400" spc="-5">
                <a:latin typeface="Arial"/>
                <a:cs typeface="Arial"/>
              </a:rPr>
              <a:t>into </a:t>
            </a: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sewer line, allowing those </a:t>
            </a:r>
            <a:r>
              <a:rPr dirty="0" sz="2400">
                <a:latin typeface="Arial"/>
                <a:cs typeface="Arial"/>
              </a:rPr>
              <a:t>nasty </a:t>
            </a:r>
            <a:r>
              <a:rPr dirty="0" sz="2400" spc="-5">
                <a:latin typeface="Arial"/>
                <a:cs typeface="Arial"/>
              </a:rPr>
              <a:t>sewer  gases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enter your lovely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home!!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9740" y="20827"/>
            <a:ext cx="8101965" cy="1249680"/>
          </a:xfrm>
          <a:prstGeom prst="rect"/>
        </p:spPr>
        <p:txBody>
          <a:bodyPr wrap="square" lIns="0" tIns="10795" rIns="0" bIns="0" rtlCol="0" vert="horz">
            <a:spAutoFit/>
          </a:bodyPr>
          <a:lstStyle/>
          <a:p>
            <a:pPr marL="355600" marR="5080" indent="-342900">
              <a:lnSpc>
                <a:spcPct val="100400"/>
              </a:lnSpc>
              <a:spcBef>
                <a:spcPts val="85"/>
              </a:spcBef>
              <a:tabLst>
                <a:tab pos="575310" algn="l"/>
              </a:tabLst>
            </a:pPr>
            <a:r>
              <a:rPr dirty="0" sz="3200" spc="-5" b="1" i="0">
                <a:solidFill>
                  <a:srgbClr val="9900CC"/>
                </a:solidFill>
                <a:latin typeface="Arial"/>
                <a:cs typeface="Arial"/>
              </a:rPr>
              <a:t>5.		</a:t>
            </a:r>
            <a:r>
              <a:rPr dirty="0" sz="3200" b="1" i="0">
                <a:solidFill>
                  <a:srgbClr val="9900CC"/>
                </a:solidFill>
                <a:latin typeface="Arial"/>
                <a:cs typeface="Arial"/>
              </a:rPr>
              <a:t>Household Plumbing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…</a:t>
            </a:r>
            <a:r>
              <a:rPr dirty="0" sz="2400" i="0">
                <a:solidFill>
                  <a:srgbClr val="000000"/>
                </a:solidFill>
                <a:latin typeface="Arial"/>
                <a:cs typeface="Arial"/>
              </a:rPr>
              <a:t>What </a:t>
            </a:r>
            <a:r>
              <a:rPr dirty="0" sz="2400" spc="-5" i="0">
                <a:solidFill>
                  <a:srgbClr val="000000"/>
                </a:solidFill>
                <a:latin typeface="Arial"/>
                <a:cs typeface="Arial"/>
              </a:rPr>
              <a:t>is </a:t>
            </a:r>
            <a:r>
              <a:rPr dirty="0" sz="2400" i="0">
                <a:solidFill>
                  <a:srgbClr val="000000"/>
                </a:solidFill>
                <a:latin typeface="Arial"/>
                <a:cs typeface="Arial"/>
              </a:rPr>
              <a:t>the </a:t>
            </a:r>
            <a:r>
              <a:rPr dirty="0" sz="2400" spc="-5" i="0">
                <a:solidFill>
                  <a:srgbClr val="000000"/>
                </a:solidFill>
                <a:latin typeface="Arial"/>
                <a:cs typeface="Arial"/>
              </a:rPr>
              <a:t>purpose</a:t>
            </a:r>
            <a:r>
              <a:rPr dirty="0" sz="2400" spc="-125" i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2400" i="0">
                <a:solidFill>
                  <a:srgbClr val="000000"/>
                </a:solidFill>
                <a:latin typeface="Arial"/>
                <a:cs typeface="Arial"/>
              </a:rPr>
              <a:t>of  the </a:t>
            </a:r>
            <a:r>
              <a:rPr dirty="0" sz="2400" spc="-5" i="0">
                <a:solidFill>
                  <a:srgbClr val="000000"/>
                </a:solidFill>
                <a:latin typeface="Arial"/>
                <a:cs typeface="Arial"/>
              </a:rPr>
              <a:t>U-shaped pipe beneath </a:t>
            </a:r>
            <a:r>
              <a:rPr dirty="0" sz="2400" i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dirty="0" sz="2400" spc="-5" i="0">
                <a:solidFill>
                  <a:srgbClr val="000000"/>
                </a:solidFill>
                <a:latin typeface="Arial"/>
                <a:cs typeface="Arial"/>
              </a:rPr>
              <a:t>sink called </a:t>
            </a:r>
            <a:r>
              <a:rPr dirty="0" sz="2400" i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dirty="0" sz="2400" spc="-5" i="0">
                <a:solidFill>
                  <a:srgbClr val="000000"/>
                </a:solidFill>
                <a:latin typeface="Arial"/>
                <a:cs typeface="Arial"/>
              </a:rPr>
              <a:t>(“trap”) AND  the </a:t>
            </a:r>
            <a:r>
              <a:rPr dirty="0" sz="2400" i="0">
                <a:solidFill>
                  <a:srgbClr val="000000"/>
                </a:solidFill>
                <a:latin typeface="Arial"/>
                <a:cs typeface="Arial"/>
              </a:rPr>
              <a:t>vent </a:t>
            </a:r>
            <a:r>
              <a:rPr dirty="0" sz="2400" spc="-5" i="0">
                <a:solidFill>
                  <a:srgbClr val="000000"/>
                </a:solidFill>
                <a:latin typeface="Arial"/>
                <a:cs typeface="Arial"/>
              </a:rPr>
              <a:t>pipe </a:t>
            </a:r>
            <a:r>
              <a:rPr dirty="0" sz="2400" i="0">
                <a:solidFill>
                  <a:srgbClr val="000000"/>
                </a:solidFill>
                <a:latin typeface="Arial"/>
                <a:cs typeface="Arial"/>
              </a:rPr>
              <a:t>that </a:t>
            </a:r>
            <a:r>
              <a:rPr dirty="0" sz="2400" spc="-5" i="0">
                <a:solidFill>
                  <a:srgbClr val="000000"/>
                </a:solidFill>
                <a:latin typeface="Arial"/>
                <a:cs typeface="Arial"/>
              </a:rPr>
              <a:t>extends through the</a:t>
            </a:r>
            <a:r>
              <a:rPr dirty="0" sz="2400" spc="15" i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2400" spc="-5" i="0">
                <a:solidFill>
                  <a:srgbClr val="000000"/>
                </a:solidFill>
                <a:latin typeface="Arial"/>
                <a:cs typeface="Arial"/>
              </a:rPr>
              <a:t>roof?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453510"/>
            <a:ext cx="8769350" cy="279908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2700" marR="5080">
              <a:lnSpc>
                <a:spcPct val="95500"/>
              </a:lnSpc>
              <a:spcBef>
                <a:spcPts val="245"/>
              </a:spcBef>
            </a:pPr>
            <a:r>
              <a:rPr dirty="0" sz="2800" spc="-5">
                <a:latin typeface="Arial"/>
                <a:cs typeface="Arial"/>
              </a:rPr>
              <a:t>The vent, </a:t>
            </a:r>
            <a:r>
              <a:rPr dirty="0" sz="2800">
                <a:latin typeface="Arial"/>
                <a:cs typeface="Arial"/>
              </a:rPr>
              <a:t>then, </a:t>
            </a:r>
            <a:r>
              <a:rPr dirty="0" sz="2800" spc="-5">
                <a:latin typeface="Arial"/>
                <a:cs typeface="Arial"/>
              </a:rPr>
              <a:t>ensures </a:t>
            </a:r>
            <a:r>
              <a:rPr dirty="0" sz="2800">
                <a:latin typeface="Arial"/>
                <a:cs typeface="Arial"/>
              </a:rPr>
              <a:t>that </a:t>
            </a:r>
            <a:r>
              <a:rPr dirty="0" sz="2800" spc="-5">
                <a:latin typeface="Arial"/>
                <a:cs typeface="Arial"/>
              </a:rPr>
              <a:t>the pressure on </a:t>
            </a:r>
            <a:r>
              <a:rPr dirty="0" sz="2800">
                <a:latin typeface="Arial"/>
                <a:cs typeface="Arial"/>
              </a:rPr>
              <a:t>either side  </a:t>
            </a:r>
            <a:r>
              <a:rPr dirty="0" sz="2800" spc="-5">
                <a:latin typeface="Arial"/>
                <a:cs typeface="Arial"/>
              </a:rPr>
              <a:t>of the </a:t>
            </a:r>
            <a:r>
              <a:rPr dirty="0" sz="2800">
                <a:latin typeface="Arial"/>
                <a:cs typeface="Arial"/>
              </a:rPr>
              <a:t>water-filled </a:t>
            </a:r>
            <a:r>
              <a:rPr dirty="0" sz="2800" spc="-5">
                <a:latin typeface="Arial"/>
                <a:cs typeface="Arial"/>
              </a:rPr>
              <a:t>“trap” </a:t>
            </a:r>
            <a:r>
              <a:rPr dirty="0" sz="2800">
                <a:latin typeface="Arial"/>
                <a:cs typeface="Arial"/>
              </a:rPr>
              <a:t>is </a:t>
            </a:r>
            <a:r>
              <a:rPr dirty="0" u="heavy" sz="3200" spc="-5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the same</a:t>
            </a:r>
            <a:r>
              <a:rPr dirty="0" sz="3200" spc="-1035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2800" spc="-5">
                <a:latin typeface="Arial"/>
                <a:cs typeface="Arial"/>
              </a:rPr>
              <a:t>( </a:t>
            </a:r>
            <a:r>
              <a:rPr dirty="0" u="heavy" sz="3200" spc="-15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atmospheric</a:t>
            </a:r>
            <a:r>
              <a:rPr dirty="0" sz="2800" spc="-15">
                <a:latin typeface="Arial"/>
                <a:cs typeface="Arial"/>
              </a:rPr>
              <a:t>).  </a:t>
            </a:r>
            <a:r>
              <a:rPr dirty="0" sz="2800" spc="-5">
                <a:latin typeface="Arial"/>
                <a:cs typeface="Arial"/>
              </a:rPr>
              <a:t>So, when the </a:t>
            </a:r>
            <a:r>
              <a:rPr dirty="0" sz="2800">
                <a:latin typeface="Arial"/>
                <a:cs typeface="Arial"/>
              </a:rPr>
              <a:t>clotheswasher </a:t>
            </a:r>
            <a:r>
              <a:rPr dirty="0" sz="2800" spc="-5">
                <a:latin typeface="Arial"/>
                <a:cs typeface="Arial"/>
              </a:rPr>
              <a:t>empties its water </a:t>
            </a:r>
            <a:r>
              <a:rPr dirty="0" sz="2800">
                <a:latin typeface="Arial"/>
                <a:cs typeface="Arial"/>
              </a:rPr>
              <a:t>to </a:t>
            </a:r>
            <a:r>
              <a:rPr dirty="0" sz="2800" spc="-5">
                <a:latin typeface="Arial"/>
                <a:cs typeface="Arial"/>
              </a:rPr>
              <a:t>the  </a:t>
            </a:r>
            <a:r>
              <a:rPr dirty="0" sz="2800" spc="-30">
                <a:latin typeface="Arial"/>
                <a:cs typeface="Arial"/>
              </a:rPr>
              <a:t>sewer, </a:t>
            </a:r>
            <a:r>
              <a:rPr dirty="0" sz="2800" spc="-5">
                <a:latin typeface="Arial"/>
                <a:cs typeface="Arial"/>
              </a:rPr>
              <a:t>water </a:t>
            </a:r>
            <a:r>
              <a:rPr dirty="0" sz="2800" spc="-10">
                <a:latin typeface="Arial"/>
                <a:cs typeface="Arial"/>
              </a:rPr>
              <a:t>will NOT </a:t>
            </a:r>
            <a:r>
              <a:rPr dirty="0" sz="2800" spc="-5">
                <a:latin typeface="Arial"/>
                <a:cs typeface="Arial"/>
              </a:rPr>
              <a:t>leave the</a:t>
            </a:r>
            <a:r>
              <a:rPr dirty="0" sz="2800" spc="3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“trap”.</a:t>
            </a:r>
            <a:endParaRPr sz="2800">
              <a:latin typeface="Arial"/>
              <a:cs typeface="Arial"/>
            </a:endParaRPr>
          </a:p>
          <a:p>
            <a:pPr marL="12700" marR="558165">
              <a:lnSpc>
                <a:spcPct val="100000"/>
              </a:lnSpc>
              <a:spcBef>
                <a:spcPts val="1685"/>
              </a:spcBef>
            </a:pPr>
            <a:r>
              <a:rPr dirty="0" sz="2800" spc="-5">
                <a:latin typeface="Arial"/>
                <a:cs typeface="Arial"/>
              </a:rPr>
              <a:t>Contrary to </a:t>
            </a:r>
            <a:r>
              <a:rPr dirty="0" sz="2800">
                <a:latin typeface="Arial"/>
                <a:cs typeface="Arial"/>
              </a:rPr>
              <a:t>popular belief, </a:t>
            </a:r>
            <a:r>
              <a:rPr dirty="0" sz="2800" spc="-5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purpose of the </a:t>
            </a:r>
            <a:r>
              <a:rPr dirty="0" sz="2800" spc="-5">
                <a:latin typeface="Arial"/>
                <a:cs typeface="Arial"/>
              </a:rPr>
              <a:t>vent is  NOT to provide an </a:t>
            </a:r>
            <a:r>
              <a:rPr dirty="0" sz="2800">
                <a:latin typeface="Arial"/>
                <a:cs typeface="Arial"/>
              </a:rPr>
              <a:t>escape </a:t>
            </a:r>
            <a:r>
              <a:rPr dirty="0" sz="2800" spc="-5">
                <a:latin typeface="Arial"/>
                <a:cs typeface="Arial"/>
              </a:rPr>
              <a:t>route for the sewer</a:t>
            </a:r>
            <a:r>
              <a:rPr dirty="0" sz="2800" spc="3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gas!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2000" y="304672"/>
            <a:ext cx="7984365" cy="2833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20827"/>
            <a:ext cx="7682230" cy="10020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579120" algn="l"/>
                <a:tab pos="4022725" algn="l"/>
              </a:tabLst>
            </a:pPr>
            <a:r>
              <a:rPr dirty="0" sz="3200" spc="-5" b="1">
                <a:solidFill>
                  <a:srgbClr val="3333FF"/>
                </a:solidFill>
                <a:latin typeface="Arial"/>
                <a:cs typeface="Arial"/>
              </a:rPr>
              <a:t>2.		Incompressible:	</a:t>
            </a:r>
            <a:r>
              <a:rPr dirty="0" sz="3200" i="0">
                <a:latin typeface="Arial"/>
                <a:cs typeface="Arial"/>
              </a:rPr>
              <a:t>The </a:t>
            </a:r>
            <a:r>
              <a:rPr dirty="0" sz="3200" spc="-15" i="0">
                <a:latin typeface="Arial"/>
                <a:cs typeface="Arial"/>
              </a:rPr>
              <a:t>fluid’s </a:t>
            </a:r>
            <a:r>
              <a:rPr dirty="0" sz="3200" spc="-5" i="0">
                <a:latin typeface="Arial"/>
                <a:cs typeface="Arial"/>
              </a:rPr>
              <a:t>density</a:t>
            </a:r>
            <a:r>
              <a:rPr dirty="0" sz="3200" spc="-65" i="0">
                <a:latin typeface="Arial"/>
                <a:cs typeface="Arial"/>
              </a:rPr>
              <a:t> </a:t>
            </a:r>
            <a:r>
              <a:rPr dirty="0" sz="3200" spc="-10" i="0">
                <a:latin typeface="Arial"/>
                <a:cs typeface="Arial"/>
              </a:rPr>
              <a:t>is  </a:t>
            </a:r>
            <a:r>
              <a:rPr dirty="0" sz="3200" i="0">
                <a:latin typeface="Arial"/>
                <a:cs typeface="Arial"/>
              </a:rPr>
              <a:t>constant.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05600" y="2819400"/>
            <a:ext cx="2286000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31140" y="1013206"/>
            <a:ext cx="6547484" cy="49041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tabLst>
                <a:tab pos="575310" algn="l"/>
                <a:tab pos="3234690" algn="l"/>
              </a:tabLst>
            </a:pPr>
            <a:r>
              <a:rPr dirty="0" sz="3200" spc="-5" b="1" i="1">
                <a:solidFill>
                  <a:srgbClr val="3333FF"/>
                </a:solidFill>
                <a:latin typeface="Arial"/>
                <a:cs typeface="Arial"/>
              </a:rPr>
              <a:t>3.		Nonviscous:	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An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object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moving 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through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the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fluid would</a:t>
            </a:r>
            <a:r>
              <a:rPr dirty="0" sz="3200" spc="-75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experience  no </a:t>
            </a:r>
            <a:r>
              <a:rPr dirty="0" sz="3200" i="1">
                <a:solidFill>
                  <a:srgbClr val="CC0099"/>
                </a:solidFill>
                <a:latin typeface="Arial"/>
                <a:cs typeface="Arial"/>
              </a:rPr>
              <a:t>viscous </a:t>
            </a:r>
            <a:r>
              <a:rPr dirty="0" sz="3200" spc="-5" i="1">
                <a:solidFill>
                  <a:srgbClr val="CC0099"/>
                </a:solidFill>
                <a:latin typeface="Arial"/>
                <a:cs typeface="Arial"/>
              </a:rPr>
              <a:t>drag force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(i.e.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Once  set in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motion,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an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object would  continue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at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constant speed  through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a</a:t>
            </a:r>
            <a:r>
              <a:rPr dirty="0" sz="3200" spc="-55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 i="1">
                <a:solidFill>
                  <a:srgbClr val="CC0099"/>
                </a:solidFill>
                <a:latin typeface="Arial"/>
                <a:cs typeface="Arial"/>
              </a:rPr>
              <a:t>nonviscous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  <a:p>
            <a:pPr marL="355600" marR="410209">
              <a:lnSpc>
                <a:spcPct val="100000"/>
              </a:lnSpc>
            </a:pPr>
            <a:r>
              <a:rPr dirty="0" sz="3200" spc="-10" b="1">
                <a:solidFill>
                  <a:srgbClr val="CC0099"/>
                </a:solidFill>
                <a:latin typeface="Arial"/>
                <a:cs typeface="Arial"/>
              </a:rPr>
              <a:t>Viscosity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is the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fluid analog </a:t>
            </a:r>
            <a:r>
              <a:rPr dirty="0" sz="3200" spc="-10">
                <a:solidFill>
                  <a:srgbClr val="CC0099"/>
                </a:solidFill>
                <a:latin typeface="Arial"/>
                <a:cs typeface="Arial"/>
              </a:rPr>
              <a:t>of 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friction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between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solids,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and</a:t>
            </a:r>
            <a:r>
              <a:rPr dirty="0" sz="3200" spc="-120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thus  is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a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measure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of </a:t>
            </a:r>
            <a:r>
              <a:rPr dirty="0" sz="3200" spc="-5">
                <a:solidFill>
                  <a:srgbClr val="CC0099"/>
                </a:solidFill>
                <a:latin typeface="Arial"/>
                <a:cs typeface="Arial"/>
              </a:rPr>
              <a:t>the </a:t>
            </a:r>
            <a:r>
              <a:rPr dirty="0" sz="3200" spc="-15">
                <a:solidFill>
                  <a:srgbClr val="CC0099"/>
                </a:solidFill>
                <a:latin typeface="Arial"/>
                <a:cs typeface="Arial"/>
              </a:rPr>
              <a:t>fluid’s  </a:t>
            </a:r>
            <a:r>
              <a:rPr dirty="0" sz="3200">
                <a:solidFill>
                  <a:srgbClr val="CC0099"/>
                </a:solidFill>
                <a:latin typeface="Arial"/>
                <a:cs typeface="Arial"/>
              </a:rPr>
              <a:t>resistance to</a:t>
            </a:r>
            <a:r>
              <a:rPr dirty="0" sz="3200" spc="-85">
                <a:solidFill>
                  <a:srgbClr val="CC0099"/>
                </a:solidFill>
                <a:latin typeface="Arial"/>
                <a:cs typeface="Arial"/>
              </a:rPr>
              <a:t> </a:t>
            </a:r>
            <a:r>
              <a:rPr dirty="0" sz="3200" spc="-40">
                <a:solidFill>
                  <a:srgbClr val="CC0099"/>
                </a:solidFill>
                <a:latin typeface="Arial"/>
                <a:cs typeface="Arial"/>
              </a:rPr>
              <a:t>flow.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37629" y="5207965"/>
            <a:ext cx="183578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Syrup and oil  are highly  viscous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fluids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20827"/>
            <a:ext cx="8011795" cy="1977389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356860" algn="l"/>
              </a:tabLst>
            </a:pP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The </a:t>
            </a:r>
            <a:r>
              <a:rPr dirty="0" sz="3200" spc="-5" i="0">
                <a:solidFill>
                  <a:srgbClr val="000000"/>
                </a:solidFill>
                <a:latin typeface="Arial"/>
                <a:cs typeface="Arial"/>
              </a:rPr>
              <a:t>flow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of a </a:t>
            </a:r>
            <a:r>
              <a:rPr dirty="0" sz="3200" spc="-5" i="0">
                <a:solidFill>
                  <a:srgbClr val="000000"/>
                </a:solidFill>
                <a:latin typeface="Arial"/>
                <a:cs typeface="Arial"/>
              </a:rPr>
              <a:t>fluid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can be </a:t>
            </a:r>
            <a:r>
              <a:rPr dirty="0" sz="3200" spc="-5" i="0">
                <a:solidFill>
                  <a:srgbClr val="000000"/>
                </a:solidFill>
                <a:latin typeface="Arial"/>
                <a:cs typeface="Arial"/>
              </a:rPr>
              <a:t>made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visible by  </a:t>
            </a:r>
            <a:r>
              <a:rPr dirty="0" sz="3200" spc="-5" i="0">
                <a:solidFill>
                  <a:srgbClr val="000000"/>
                </a:solidFill>
                <a:latin typeface="Arial"/>
                <a:cs typeface="Arial"/>
              </a:rPr>
              <a:t>adding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tracer</a:t>
            </a:r>
            <a:r>
              <a:rPr dirty="0" sz="3200" spc="-5" i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such as a </a:t>
            </a:r>
            <a:r>
              <a:rPr dirty="0" sz="3200" b="1" i="0">
                <a:latin typeface="Arial"/>
                <a:cs typeface="Arial"/>
              </a:rPr>
              <a:t>dye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to a </a:t>
            </a:r>
            <a:r>
              <a:rPr dirty="0" sz="3200" spc="-5" b="1" i="0">
                <a:latin typeface="Arial"/>
                <a:cs typeface="Arial"/>
              </a:rPr>
              <a:t>liquid  </a:t>
            </a:r>
            <a:r>
              <a:rPr dirty="0" sz="3200" spc="-5" i="0">
                <a:solidFill>
                  <a:srgbClr val="000000"/>
                </a:solidFill>
                <a:latin typeface="Arial"/>
                <a:cs typeface="Arial"/>
              </a:rPr>
              <a:t>flow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or </a:t>
            </a:r>
            <a:r>
              <a:rPr dirty="0" sz="3200" b="1" i="0">
                <a:solidFill>
                  <a:srgbClr val="3333FF"/>
                </a:solidFill>
                <a:latin typeface="Arial"/>
                <a:cs typeface="Arial"/>
              </a:rPr>
              <a:t>smoke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to a</a:t>
            </a:r>
            <a:r>
              <a:rPr dirty="0" sz="3200" spc="-40" i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3200" b="1" i="0">
                <a:solidFill>
                  <a:srgbClr val="3333FF"/>
                </a:solidFill>
                <a:latin typeface="Arial"/>
                <a:cs typeface="Arial"/>
              </a:rPr>
              <a:t>gas</a:t>
            </a:r>
            <a:r>
              <a:rPr dirty="0" sz="3200" spc="-25" b="1" i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dirty="0" sz="3200" spc="-40" i="0">
                <a:solidFill>
                  <a:srgbClr val="000000"/>
                </a:solidFill>
                <a:latin typeface="Arial"/>
                <a:cs typeface="Arial"/>
              </a:rPr>
              <a:t>flow.	</a:t>
            </a:r>
            <a:r>
              <a:rPr dirty="0" sz="3200" spc="-5" i="0">
                <a:solidFill>
                  <a:srgbClr val="000000"/>
                </a:solidFill>
                <a:latin typeface="Arial"/>
                <a:cs typeface="Arial"/>
              </a:rPr>
              <a:t>Each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bit of  tracer </a:t>
            </a:r>
            <a:r>
              <a:rPr dirty="0" sz="3200" spc="-5" i="0">
                <a:solidFill>
                  <a:srgbClr val="000000"/>
                </a:solidFill>
                <a:latin typeface="Arial"/>
                <a:cs typeface="Arial"/>
              </a:rPr>
              <a:t>follows what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is </a:t>
            </a:r>
            <a:r>
              <a:rPr dirty="0" sz="3200" spc="-5" i="0">
                <a:solidFill>
                  <a:srgbClr val="000000"/>
                </a:solidFill>
                <a:latin typeface="Arial"/>
                <a:cs typeface="Arial"/>
              </a:rPr>
              <a:t>called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dirty="0" u="heavy" baseline="3472" sz="4800" i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baseline="3472" sz="4800" b="1" i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streamline</a:t>
            </a:r>
            <a:r>
              <a:rPr dirty="0" u="heavy" baseline="3472" sz="4800" spc="600" b="1" i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dirty="0" sz="3200" i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9600" y="2057400"/>
            <a:ext cx="3352800" cy="2541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9973" y="4596765"/>
            <a:ext cx="3644900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07975" marR="5080" indent="-29591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Arial"/>
                <a:cs typeface="Arial"/>
              </a:rPr>
              <a:t>Laminar </a:t>
            </a:r>
            <a:r>
              <a:rPr dirty="0" sz="2800">
                <a:latin typeface="Arial"/>
                <a:cs typeface="Arial"/>
              </a:rPr>
              <a:t>flow </a:t>
            </a:r>
            <a:r>
              <a:rPr dirty="0" sz="2800" spc="-5">
                <a:latin typeface="Arial"/>
                <a:cs typeface="Arial"/>
              </a:rPr>
              <a:t>in a liquid  around an</a:t>
            </a:r>
            <a:r>
              <a:rPr dirty="0" sz="2800" spc="-1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obstacle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53000" y="2057273"/>
            <a:ext cx="3322574" cy="24813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723638" y="4596765"/>
            <a:ext cx="3885565" cy="878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175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latin typeface="Arial"/>
                <a:cs typeface="Arial"/>
              </a:rPr>
              <a:t>Airflow </a:t>
            </a:r>
            <a:r>
              <a:rPr dirty="0" sz="2800">
                <a:latin typeface="Arial"/>
                <a:cs typeface="Arial"/>
              </a:rPr>
              <a:t>streamlines for </a:t>
            </a:r>
            <a:r>
              <a:rPr dirty="0" sz="2800" spc="-5">
                <a:latin typeface="Arial"/>
                <a:cs typeface="Arial"/>
              </a:rPr>
              <a:t>a  car in a </a:t>
            </a:r>
            <a:r>
              <a:rPr dirty="0" sz="2800">
                <a:latin typeface="Arial"/>
                <a:cs typeface="Arial"/>
              </a:rPr>
              <a:t>wind-tunnel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test.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40" y="4136517"/>
            <a:ext cx="8507095" cy="21329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solidFill>
                  <a:srgbClr val="3333FF"/>
                </a:solidFill>
                <a:latin typeface="Arial"/>
                <a:cs typeface="Arial"/>
              </a:rPr>
              <a:t>Mass of fluid entering tube in a given time  must equal mass of fluid exiting</a:t>
            </a:r>
            <a:r>
              <a:rPr dirty="0" sz="3600" spc="-55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dirty="0" sz="3600" spc="-10">
                <a:solidFill>
                  <a:srgbClr val="3333FF"/>
                </a:solidFill>
                <a:latin typeface="Arial"/>
                <a:cs typeface="Arial"/>
              </a:rPr>
              <a:t>tube…</a:t>
            </a:r>
            <a:endParaRPr sz="3600">
              <a:latin typeface="Arial"/>
              <a:cs typeface="Arial"/>
            </a:endParaRPr>
          </a:p>
          <a:p>
            <a:pPr algn="ctr" marL="212725">
              <a:lnSpc>
                <a:spcPct val="100000"/>
              </a:lnSpc>
              <a:spcBef>
                <a:spcPts val="90"/>
              </a:spcBef>
              <a:tabLst>
                <a:tab pos="2369185" algn="l"/>
              </a:tabLst>
            </a:pPr>
            <a:r>
              <a:rPr dirty="0" sz="6550" spc="-195" i="1">
                <a:latin typeface="Times New Roman"/>
                <a:cs typeface="Times New Roman"/>
              </a:rPr>
              <a:t>m</a:t>
            </a:r>
            <a:r>
              <a:rPr dirty="0" baseline="-24122" sz="5700" spc="-292">
                <a:latin typeface="Times New Roman"/>
                <a:cs typeface="Times New Roman"/>
              </a:rPr>
              <a:t>1	</a:t>
            </a:r>
            <a:r>
              <a:rPr dirty="0" sz="6550" spc="15" i="1">
                <a:latin typeface="Times New Roman"/>
                <a:cs typeface="Times New Roman"/>
              </a:rPr>
              <a:t>m</a:t>
            </a:r>
            <a:r>
              <a:rPr dirty="0" baseline="-24122" sz="5700" spc="22">
                <a:latin typeface="Times New Roman"/>
                <a:cs typeface="Times New Roman"/>
              </a:rPr>
              <a:t>2</a:t>
            </a:r>
            <a:endParaRPr baseline="-24122" sz="57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152520" y="5257792"/>
            <a:ext cx="1900555" cy="1014730"/>
            <a:chOff x="4152520" y="5257792"/>
            <a:chExt cx="1900555" cy="1014730"/>
          </a:xfrm>
        </p:grpSpPr>
        <p:sp>
          <p:nvSpPr>
            <p:cNvPr id="4" name="object 4"/>
            <p:cNvSpPr/>
            <p:nvPr/>
          </p:nvSpPr>
          <p:spPr>
            <a:xfrm>
              <a:off x="4794864" y="5257792"/>
              <a:ext cx="1257601" cy="101468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152520" y="5257792"/>
              <a:ext cx="943184" cy="1014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2639681" y="5257792"/>
            <a:ext cx="1257601" cy="10146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1371472"/>
            <a:ext cx="9144000" cy="28305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461135" marR="5080" indent="-426720">
              <a:lnSpc>
                <a:spcPct val="100000"/>
              </a:lnSpc>
              <a:spcBef>
                <a:spcPts val="100"/>
              </a:spcBef>
            </a:pPr>
            <a:r>
              <a:rPr dirty="0" sz="4400" spc="190">
                <a:latin typeface="Arial"/>
                <a:cs typeface="Arial"/>
              </a:rPr>
              <a:t>The </a:t>
            </a:r>
            <a:r>
              <a:rPr dirty="0" sz="4400" spc="80">
                <a:latin typeface="Arial"/>
                <a:cs typeface="Arial"/>
              </a:rPr>
              <a:t>Continuity </a:t>
            </a:r>
            <a:r>
              <a:rPr dirty="0" sz="4400" spc="-50">
                <a:latin typeface="Arial"/>
                <a:cs typeface="Arial"/>
              </a:rPr>
              <a:t>Equation </a:t>
            </a:r>
            <a:r>
              <a:rPr dirty="0" sz="4400"/>
              <a:t>–  </a:t>
            </a:r>
            <a:r>
              <a:rPr dirty="0" sz="4400" spc="-55">
                <a:solidFill>
                  <a:srgbClr val="3333FF"/>
                </a:solidFill>
                <a:latin typeface="Arial"/>
                <a:cs typeface="Arial"/>
              </a:rPr>
              <a:t>Conservation </a:t>
            </a:r>
            <a:r>
              <a:rPr dirty="0" sz="4400" spc="114">
                <a:solidFill>
                  <a:srgbClr val="3333FF"/>
                </a:solidFill>
                <a:latin typeface="Arial"/>
                <a:cs typeface="Arial"/>
              </a:rPr>
              <a:t>of</a:t>
            </a:r>
            <a:r>
              <a:rPr dirty="0" sz="4400" spc="650">
                <a:solidFill>
                  <a:srgbClr val="3333FF"/>
                </a:solidFill>
                <a:latin typeface="Arial"/>
                <a:cs typeface="Arial"/>
              </a:rPr>
              <a:t> Mass</a:t>
            </a:r>
            <a:endParaRPr sz="4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30519" y="2666985"/>
            <a:ext cx="3102610" cy="739140"/>
            <a:chOff x="1630519" y="2666985"/>
            <a:chExt cx="3102610" cy="739140"/>
          </a:xfrm>
        </p:grpSpPr>
        <p:sp>
          <p:nvSpPr>
            <p:cNvPr id="3" name="object 3"/>
            <p:cNvSpPr/>
            <p:nvPr/>
          </p:nvSpPr>
          <p:spPr>
            <a:xfrm>
              <a:off x="4004478" y="2666985"/>
              <a:ext cx="728408" cy="73864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081829" y="2666985"/>
              <a:ext cx="654785" cy="73864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556451" y="2666985"/>
              <a:ext cx="654785" cy="7386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078536" y="2666985"/>
              <a:ext cx="728408" cy="73864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630519" y="2666985"/>
              <a:ext cx="654785" cy="73864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/>
          <p:nvPr/>
        </p:nvSpPr>
        <p:spPr>
          <a:xfrm>
            <a:off x="4030540" y="3505217"/>
            <a:ext cx="665150" cy="6694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99464" y="3505217"/>
            <a:ext cx="599228" cy="6694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111044" y="3505217"/>
            <a:ext cx="665150" cy="6694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655261" y="4343413"/>
            <a:ext cx="602681" cy="6974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12" name="object 12"/>
          <p:cNvGrpSpPr/>
          <p:nvPr/>
        </p:nvGrpSpPr>
        <p:grpSpPr>
          <a:xfrm>
            <a:off x="2454183" y="4343413"/>
            <a:ext cx="1274445" cy="697865"/>
            <a:chOff x="2454183" y="4343413"/>
            <a:chExt cx="1274445" cy="697865"/>
          </a:xfrm>
        </p:grpSpPr>
        <p:sp>
          <p:nvSpPr>
            <p:cNvPr id="13" name="object 13"/>
            <p:cNvSpPr/>
            <p:nvPr/>
          </p:nvSpPr>
          <p:spPr>
            <a:xfrm>
              <a:off x="3103120" y="4343413"/>
              <a:ext cx="625036" cy="69745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454183" y="4343413"/>
              <a:ext cx="695313" cy="6974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/>
          <p:nvPr/>
        </p:nvSpPr>
        <p:spPr>
          <a:xfrm>
            <a:off x="3527823" y="4330709"/>
            <a:ext cx="1660525" cy="7131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1464310" algn="l"/>
              </a:tabLst>
            </a:pPr>
            <a:r>
              <a:rPr dirty="0" sz="4500" spc="-185" i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baseline="-24572" sz="3900" spc="-277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dirty="0" baseline="-24572" sz="3900" spc="-187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4500" spc="-20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dirty="0" baseline="-24572" sz="3900" spc="-30">
                <a:solidFill>
                  <a:srgbClr val="FF0000"/>
                </a:solidFill>
                <a:latin typeface="Times New Roman"/>
                <a:cs typeface="Times New Roman"/>
              </a:rPr>
              <a:t>2	</a:t>
            </a:r>
            <a:r>
              <a:rPr dirty="0" sz="4500" spc="-15" i="1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45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35197" y="2530423"/>
            <a:ext cx="3533140" cy="2513330"/>
          </a:xfrm>
          <a:prstGeom prst="rect">
            <a:avLst/>
          </a:prstGeom>
        </p:spPr>
        <p:txBody>
          <a:bodyPr wrap="square" lIns="0" tIns="137795" rIns="0" bIns="0" rtlCol="0" vert="horz">
            <a:spAutoFit/>
          </a:bodyPr>
          <a:lstStyle/>
          <a:p>
            <a:pPr algn="r" marR="74295">
              <a:lnSpc>
                <a:spcPct val="100000"/>
              </a:lnSpc>
              <a:spcBef>
                <a:spcPts val="1085"/>
              </a:spcBef>
              <a:tabLst>
                <a:tab pos="1925320" algn="l"/>
              </a:tabLst>
            </a:pPr>
            <a:r>
              <a:rPr dirty="0" sz="4750" spc="-470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dirty="0" baseline="-24242" sz="4125" spc="37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dirty="0" baseline="-24242" sz="4125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4750" spc="-165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dirty="0" baseline="-24242" sz="4125" spc="37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baseline="-24242" sz="4125">
              <a:latin typeface="Times New Roman"/>
              <a:cs typeface="Times New Roman"/>
            </a:endParaRPr>
          </a:p>
          <a:p>
            <a:pPr algn="r" marR="55880">
              <a:lnSpc>
                <a:spcPct val="100000"/>
              </a:lnSpc>
              <a:spcBef>
                <a:spcPts val="915"/>
              </a:spcBef>
              <a:tabLst>
                <a:tab pos="788670" algn="l"/>
                <a:tab pos="1911350" algn="l"/>
                <a:tab pos="2708910" algn="l"/>
              </a:tabLst>
            </a:pPr>
            <a:r>
              <a:rPr dirty="0" sz="4300" spc="-310" i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baseline="-24444" sz="3750" spc="-465">
                <a:solidFill>
                  <a:srgbClr val="FF0000"/>
                </a:solidFill>
                <a:latin typeface="Times New Roman"/>
                <a:cs typeface="Times New Roman"/>
              </a:rPr>
              <a:t>1	</a:t>
            </a:r>
            <a:r>
              <a:rPr dirty="0" sz="4300" spc="85" i="1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dirty="0" baseline="-24444" sz="3750" spc="127">
                <a:solidFill>
                  <a:srgbClr val="FF0000"/>
                </a:solidFill>
                <a:latin typeface="Times New Roman"/>
                <a:cs typeface="Times New Roman"/>
              </a:rPr>
              <a:t>1	</a:t>
            </a:r>
            <a:r>
              <a:rPr dirty="0" sz="4300" spc="-170" i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baseline="-24444" sz="3750" spc="-254">
                <a:solidFill>
                  <a:srgbClr val="FF0000"/>
                </a:solidFill>
                <a:latin typeface="Times New Roman"/>
                <a:cs typeface="Times New Roman"/>
              </a:rPr>
              <a:t>2	</a:t>
            </a:r>
            <a:r>
              <a:rPr dirty="0" sz="4300" spc="-20" i="1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dirty="0" sz="4300" spc="-700" i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baseline="-24444" sz="3750" spc="-15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baseline="-24444" sz="37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1425"/>
              </a:spcBef>
              <a:tabLst>
                <a:tab pos="1355725" algn="l"/>
              </a:tabLst>
            </a:pPr>
            <a:r>
              <a:rPr dirty="0" sz="4500" spc="-330" i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baseline="-24572" sz="3900" spc="-494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dirty="0" baseline="-24572" sz="3900" spc="-472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4500" spc="-165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dirty="0" baseline="-24572" sz="3900" spc="-247">
                <a:solidFill>
                  <a:srgbClr val="FF0000"/>
                </a:solidFill>
                <a:latin typeface="Times New Roman"/>
                <a:cs typeface="Times New Roman"/>
              </a:rPr>
              <a:t>1	</a:t>
            </a:r>
            <a:r>
              <a:rPr dirty="0" sz="4500" spc="-15" i="1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endParaRPr sz="45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8600" y="5334000"/>
            <a:ext cx="3581400" cy="990600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11150">
              <a:lnSpc>
                <a:spcPts val="6775"/>
              </a:lnSpc>
              <a:tabLst>
                <a:tab pos="2237105" algn="l"/>
              </a:tabLst>
            </a:pPr>
            <a:r>
              <a:rPr dirty="0" sz="5650" spc="-390" i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baseline="-23931" sz="4875" spc="-585">
                <a:solidFill>
                  <a:srgbClr val="FF0000"/>
                </a:solidFill>
                <a:latin typeface="Times New Roman"/>
                <a:cs typeface="Times New Roman"/>
              </a:rPr>
              <a:t>1 </a:t>
            </a:r>
            <a:r>
              <a:rPr dirty="0" baseline="-23931" sz="4875" spc="-517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5650" spc="-185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dirty="0" baseline="-23931" sz="4875" spc="-277">
                <a:solidFill>
                  <a:srgbClr val="FF0000"/>
                </a:solidFill>
                <a:latin typeface="Times New Roman"/>
                <a:cs typeface="Times New Roman"/>
              </a:rPr>
              <a:t>1	</a:t>
            </a:r>
            <a:r>
              <a:rPr dirty="0" sz="5650" spc="-215" i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baseline="-23931" sz="4875" spc="-322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dirty="0" baseline="-23931" sz="4875" spc="40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5650" spc="-5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dirty="0" baseline="-23931" sz="4875" spc="-7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baseline="-23931" sz="4875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69089" y="5333979"/>
            <a:ext cx="780845" cy="87606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889375" y="5506923"/>
            <a:ext cx="129476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latin typeface="Arial"/>
                <a:cs typeface="Arial"/>
              </a:rPr>
              <a:t>OR…</a:t>
            </a:r>
            <a:endParaRPr sz="40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175386" y="5410200"/>
            <a:ext cx="687767" cy="7232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181600" y="5334000"/>
            <a:ext cx="3810000" cy="990600"/>
          </a:xfrm>
          <a:prstGeom prst="rect">
            <a:avLst/>
          </a:prstGeom>
          <a:ln w="38100">
            <a:solidFill>
              <a:srgbClr val="000000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140335">
              <a:lnSpc>
                <a:spcPct val="100000"/>
              </a:lnSpc>
              <a:spcBef>
                <a:spcPts val="200"/>
              </a:spcBef>
              <a:tabLst>
                <a:tab pos="1463675" algn="l"/>
              </a:tabLst>
            </a:pPr>
            <a:r>
              <a:rPr dirty="0" sz="5000" spc="155" i="1">
                <a:solidFill>
                  <a:srgbClr val="FF0000"/>
                </a:solidFill>
                <a:latin typeface="Times New Roman"/>
                <a:cs typeface="Times New Roman"/>
              </a:rPr>
              <a:t>Av	</a:t>
            </a:r>
            <a:r>
              <a:rPr dirty="0" sz="5000" spc="-175">
                <a:solidFill>
                  <a:srgbClr val="FF0000"/>
                </a:solidFill>
                <a:latin typeface="Times New Roman"/>
                <a:cs typeface="Times New Roman"/>
              </a:rPr>
              <a:t>Constant</a:t>
            </a:r>
            <a:endParaRPr sz="5000">
              <a:latin typeface="Times New Roman"/>
              <a:cs typeface="Times New Roman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0" y="0"/>
            <a:ext cx="9144000" cy="3381375"/>
            <a:chOff x="0" y="0"/>
            <a:chExt cx="9144000" cy="3381375"/>
          </a:xfrm>
        </p:grpSpPr>
        <p:sp>
          <p:nvSpPr>
            <p:cNvPr id="23" name="object 23"/>
            <p:cNvSpPr/>
            <p:nvPr/>
          </p:nvSpPr>
          <p:spPr>
            <a:xfrm>
              <a:off x="0" y="0"/>
              <a:ext cx="9144000" cy="283044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600200" y="2971800"/>
              <a:ext cx="2286000" cy="381000"/>
            </a:xfrm>
            <a:custGeom>
              <a:avLst/>
              <a:gdLst/>
              <a:ahLst/>
              <a:cxnLst/>
              <a:rect l="l" t="t" r="r" b="b"/>
              <a:pathLst>
                <a:path w="2286000" h="381000">
                  <a:moveTo>
                    <a:pt x="0" y="0"/>
                  </a:moveTo>
                  <a:lnTo>
                    <a:pt x="381000" y="381000"/>
                  </a:lnTo>
                </a:path>
                <a:path w="2286000" h="381000">
                  <a:moveTo>
                    <a:pt x="1905000" y="0"/>
                  </a:moveTo>
                  <a:lnTo>
                    <a:pt x="2286000" y="381000"/>
                  </a:lnTo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/>
          <p:cNvSpPr/>
          <p:nvPr/>
        </p:nvSpPr>
        <p:spPr>
          <a:xfrm>
            <a:off x="4495800" y="4495800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609600" h="457200">
                <a:moveTo>
                  <a:pt x="609600" y="0"/>
                </a:moveTo>
                <a:lnTo>
                  <a:pt x="0" y="457200"/>
                </a:lnTo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176261" y="3770960"/>
            <a:ext cx="374903" cy="37368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27" name="object 27"/>
          <p:cNvGrpSpPr/>
          <p:nvPr/>
        </p:nvGrpSpPr>
        <p:grpSpPr>
          <a:xfrm>
            <a:off x="1898650" y="4337050"/>
            <a:ext cx="1231900" cy="774700"/>
            <a:chOff x="1898650" y="4337050"/>
            <a:chExt cx="1231900" cy="774700"/>
          </a:xfrm>
        </p:grpSpPr>
        <p:sp>
          <p:nvSpPr>
            <p:cNvPr id="28" name="object 28"/>
            <p:cNvSpPr/>
            <p:nvPr/>
          </p:nvSpPr>
          <p:spPr>
            <a:xfrm>
              <a:off x="2362200" y="4495800"/>
              <a:ext cx="609600" cy="457200"/>
            </a:xfrm>
            <a:custGeom>
              <a:avLst/>
              <a:gdLst/>
              <a:ahLst/>
              <a:cxnLst/>
              <a:rect l="l" t="t" r="r" b="b"/>
              <a:pathLst>
                <a:path w="609600" h="457200">
                  <a:moveTo>
                    <a:pt x="609600" y="0"/>
                  </a:moveTo>
                  <a:lnTo>
                    <a:pt x="0" y="457200"/>
                  </a:lnTo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905000" y="4343400"/>
              <a:ext cx="1219200" cy="762000"/>
            </a:xfrm>
            <a:custGeom>
              <a:avLst/>
              <a:gdLst/>
              <a:ahLst/>
              <a:cxnLst/>
              <a:rect l="l" t="t" r="r" b="b"/>
              <a:pathLst>
                <a:path w="1219200" h="762000">
                  <a:moveTo>
                    <a:pt x="0" y="381000"/>
                  </a:moveTo>
                  <a:lnTo>
                    <a:pt x="10991" y="308596"/>
                  </a:lnTo>
                  <a:lnTo>
                    <a:pt x="42604" y="240780"/>
                  </a:lnTo>
                  <a:lnTo>
                    <a:pt x="65505" y="208992"/>
                  </a:lnTo>
                  <a:lnTo>
                    <a:pt x="92795" y="178830"/>
                  </a:lnTo>
                  <a:lnTo>
                    <a:pt x="124219" y="150453"/>
                  </a:lnTo>
                  <a:lnTo>
                    <a:pt x="159520" y="124021"/>
                  </a:lnTo>
                  <a:lnTo>
                    <a:pt x="198445" y="99694"/>
                  </a:lnTo>
                  <a:lnTo>
                    <a:pt x="240736" y="77632"/>
                  </a:lnTo>
                  <a:lnTo>
                    <a:pt x="286139" y="57993"/>
                  </a:lnTo>
                  <a:lnTo>
                    <a:pt x="334399" y="40938"/>
                  </a:lnTo>
                  <a:lnTo>
                    <a:pt x="385259" y="26626"/>
                  </a:lnTo>
                  <a:lnTo>
                    <a:pt x="438465" y="15216"/>
                  </a:lnTo>
                  <a:lnTo>
                    <a:pt x="493760" y="6869"/>
                  </a:lnTo>
                  <a:lnTo>
                    <a:pt x="550890" y="1743"/>
                  </a:lnTo>
                  <a:lnTo>
                    <a:pt x="609600" y="0"/>
                  </a:lnTo>
                  <a:lnTo>
                    <a:pt x="668309" y="1743"/>
                  </a:lnTo>
                  <a:lnTo>
                    <a:pt x="725439" y="6869"/>
                  </a:lnTo>
                  <a:lnTo>
                    <a:pt x="780734" y="15216"/>
                  </a:lnTo>
                  <a:lnTo>
                    <a:pt x="833940" y="26626"/>
                  </a:lnTo>
                  <a:lnTo>
                    <a:pt x="884800" y="40938"/>
                  </a:lnTo>
                  <a:lnTo>
                    <a:pt x="933060" y="57993"/>
                  </a:lnTo>
                  <a:lnTo>
                    <a:pt x="978463" y="77632"/>
                  </a:lnTo>
                  <a:lnTo>
                    <a:pt x="1020754" y="99694"/>
                  </a:lnTo>
                  <a:lnTo>
                    <a:pt x="1059679" y="124021"/>
                  </a:lnTo>
                  <a:lnTo>
                    <a:pt x="1094980" y="150453"/>
                  </a:lnTo>
                  <a:lnTo>
                    <a:pt x="1126404" y="178830"/>
                  </a:lnTo>
                  <a:lnTo>
                    <a:pt x="1153694" y="208992"/>
                  </a:lnTo>
                  <a:lnTo>
                    <a:pt x="1176595" y="240780"/>
                  </a:lnTo>
                  <a:lnTo>
                    <a:pt x="1208208" y="308596"/>
                  </a:lnTo>
                  <a:lnTo>
                    <a:pt x="1219200" y="381000"/>
                  </a:lnTo>
                  <a:lnTo>
                    <a:pt x="1216409" y="417695"/>
                  </a:lnTo>
                  <a:lnTo>
                    <a:pt x="1208208" y="453403"/>
                  </a:lnTo>
                  <a:lnTo>
                    <a:pt x="1176595" y="521219"/>
                  </a:lnTo>
                  <a:lnTo>
                    <a:pt x="1153694" y="553007"/>
                  </a:lnTo>
                  <a:lnTo>
                    <a:pt x="1126404" y="583169"/>
                  </a:lnTo>
                  <a:lnTo>
                    <a:pt x="1094980" y="611546"/>
                  </a:lnTo>
                  <a:lnTo>
                    <a:pt x="1059679" y="637978"/>
                  </a:lnTo>
                  <a:lnTo>
                    <a:pt x="1020754" y="662305"/>
                  </a:lnTo>
                  <a:lnTo>
                    <a:pt x="978463" y="684367"/>
                  </a:lnTo>
                  <a:lnTo>
                    <a:pt x="933060" y="704006"/>
                  </a:lnTo>
                  <a:lnTo>
                    <a:pt x="884800" y="721061"/>
                  </a:lnTo>
                  <a:lnTo>
                    <a:pt x="833940" y="735373"/>
                  </a:lnTo>
                  <a:lnTo>
                    <a:pt x="780734" y="746783"/>
                  </a:lnTo>
                  <a:lnTo>
                    <a:pt x="725439" y="755130"/>
                  </a:lnTo>
                  <a:lnTo>
                    <a:pt x="668309" y="760256"/>
                  </a:lnTo>
                  <a:lnTo>
                    <a:pt x="609600" y="762000"/>
                  </a:lnTo>
                  <a:lnTo>
                    <a:pt x="550890" y="760256"/>
                  </a:lnTo>
                  <a:lnTo>
                    <a:pt x="493760" y="755130"/>
                  </a:lnTo>
                  <a:lnTo>
                    <a:pt x="438465" y="746783"/>
                  </a:lnTo>
                  <a:lnTo>
                    <a:pt x="385259" y="735373"/>
                  </a:lnTo>
                  <a:lnTo>
                    <a:pt x="334399" y="721061"/>
                  </a:lnTo>
                  <a:lnTo>
                    <a:pt x="286139" y="704006"/>
                  </a:lnTo>
                  <a:lnTo>
                    <a:pt x="240736" y="684367"/>
                  </a:lnTo>
                  <a:lnTo>
                    <a:pt x="198445" y="662305"/>
                  </a:lnTo>
                  <a:lnTo>
                    <a:pt x="159520" y="637978"/>
                  </a:lnTo>
                  <a:lnTo>
                    <a:pt x="124219" y="611546"/>
                  </a:lnTo>
                  <a:lnTo>
                    <a:pt x="92795" y="583169"/>
                  </a:lnTo>
                  <a:lnTo>
                    <a:pt x="65505" y="553007"/>
                  </a:lnTo>
                  <a:lnTo>
                    <a:pt x="42604" y="521219"/>
                  </a:lnTo>
                  <a:lnTo>
                    <a:pt x="10991" y="453403"/>
                  </a:lnTo>
                  <a:lnTo>
                    <a:pt x="0" y="381000"/>
                  </a:lnTo>
                  <a:close/>
                </a:path>
              </a:pathLst>
            </a:custGeom>
            <a:ln w="12700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5489828" y="2921634"/>
            <a:ext cx="3442335" cy="1991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(</a:t>
            </a:r>
            <a:r>
              <a:rPr dirty="0" sz="2400" b="1" i="1">
                <a:latin typeface="Arial"/>
                <a:cs typeface="Arial"/>
              </a:rPr>
              <a:t>V </a:t>
            </a:r>
            <a:r>
              <a:rPr dirty="0" sz="2400">
                <a:latin typeface="Arial"/>
                <a:cs typeface="Arial"/>
              </a:rPr>
              <a:t>= </a:t>
            </a:r>
            <a:r>
              <a:rPr dirty="0" sz="2400" spc="-15" b="1" i="1">
                <a:latin typeface="Arial"/>
                <a:cs typeface="Arial"/>
              </a:rPr>
              <a:t>Volume </a:t>
            </a:r>
            <a:r>
              <a:rPr dirty="0" sz="2400" spc="-5">
                <a:latin typeface="Arial"/>
                <a:cs typeface="Arial"/>
              </a:rPr>
              <a:t>in </a:t>
            </a:r>
            <a:r>
              <a:rPr dirty="0" sz="2400">
                <a:latin typeface="Arial"/>
                <a:cs typeface="Arial"/>
              </a:rPr>
              <a:t>this</a:t>
            </a:r>
            <a:r>
              <a:rPr dirty="0" sz="2400" spc="-10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step)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873250" algn="l"/>
              </a:tabLst>
            </a:pPr>
            <a:r>
              <a:rPr dirty="0" sz="2400" spc="-5">
                <a:latin typeface="Arial"/>
                <a:cs typeface="Arial"/>
              </a:rPr>
              <a:t>(</a:t>
            </a:r>
            <a:r>
              <a:rPr dirty="0" sz="2400" spc="-5" b="1" i="1">
                <a:latin typeface="Arial"/>
                <a:cs typeface="Arial"/>
              </a:rPr>
              <a:t>Substitute	</a:t>
            </a:r>
            <a:r>
              <a:rPr dirty="0" sz="2400" b="1" i="1">
                <a:latin typeface="Arial"/>
                <a:cs typeface="Arial"/>
              </a:rPr>
              <a:t>x =</a:t>
            </a:r>
            <a:r>
              <a:rPr dirty="0" sz="2400" spc="-55" b="1" i="1">
                <a:latin typeface="Arial"/>
                <a:cs typeface="Arial"/>
              </a:rPr>
              <a:t> </a:t>
            </a:r>
            <a:r>
              <a:rPr dirty="0" sz="2400" b="1" i="1">
                <a:latin typeface="Arial"/>
                <a:cs typeface="Arial"/>
              </a:rPr>
              <a:t>…..?)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(</a:t>
            </a:r>
            <a:r>
              <a:rPr dirty="0" sz="2400" spc="-5" b="1" i="1">
                <a:latin typeface="Arial"/>
                <a:cs typeface="Arial"/>
              </a:rPr>
              <a:t>v </a:t>
            </a:r>
            <a:r>
              <a:rPr dirty="0" sz="2400">
                <a:latin typeface="Arial"/>
                <a:cs typeface="Arial"/>
              </a:rPr>
              <a:t>= </a:t>
            </a:r>
            <a:r>
              <a:rPr dirty="0" sz="2400" spc="-15" b="1" i="1">
                <a:latin typeface="Arial"/>
                <a:cs typeface="Arial"/>
              </a:rPr>
              <a:t>Velocity </a:t>
            </a:r>
            <a:r>
              <a:rPr dirty="0" sz="2400" spc="-5">
                <a:latin typeface="Arial"/>
                <a:cs typeface="Arial"/>
              </a:rPr>
              <a:t>in </a:t>
            </a:r>
            <a:r>
              <a:rPr dirty="0" sz="2400">
                <a:latin typeface="Arial"/>
                <a:cs typeface="Arial"/>
              </a:rPr>
              <a:t>this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step)</a:t>
            </a:r>
            <a:endParaRPr sz="24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057400" y="3505200"/>
            <a:ext cx="990600" cy="762000"/>
          </a:xfrm>
          <a:custGeom>
            <a:avLst/>
            <a:gdLst/>
            <a:ahLst/>
            <a:cxnLst/>
            <a:rect l="l" t="t" r="r" b="b"/>
            <a:pathLst>
              <a:path w="990600" h="762000">
                <a:moveTo>
                  <a:pt x="0" y="381000"/>
                </a:moveTo>
                <a:lnTo>
                  <a:pt x="2906" y="339482"/>
                </a:lnTo>
                <a:lnTo>
                  <a:pt x="11423" y="299260"/>
                </a:lnTo>
                <a:lnTo>
                  <a:pt x="25249" y="260567"/>
                </a:lnTo>
                <a:lnTo>
                  <a:pt x="44082" y="223634"/>
                </a:lnTo>
                <a:lnTo>
                  <a:pt x="67620" y="188693"/>
                </a:lnTo>
                <a:lnTo>
                  <a:pt x="95560" y="155978"/>
                </a:lnTo>
                <a:lnTo>
                  <a:pt x="127601" y="125720"/>
                </a:lnTo>
                <a:lnTo>
                  <a:pt x="163441" y="98151"/>
                </a:lnTo>
                <a:lnTo>
                  <a:pt x="202777" y="73505"/>
                </a:lnTo>
                <a:lnTo>
                  <a:pt x="245307" y="52013"/>
                </a:lnTo>
                <a:lnTo>
                  <a:pt x="290729" y="33908"/>
                </a:lnTo>
                <a:lnTo>
                  <a:pt x="338742" y="19421"/>
                </a:lnTo>
                <a:lnTo>
                  <a:pt x="389043" y="8786"/>
                </a:lnTo>
                <a:lnTo>
                  <a:pt x="441329" y="2235"/>
                </a:lnTo>
                <a:lnTo>
                  <a:pt x="495300" y="0"/>
                </a:lnTo>
                <a:lnTo>
                  <a:pt x="549270" y="2235"/>
                </a:lnTo>
                <a:lnTo>
                  <a:pt x="601556" y="8786"/>
                </a:lnTo>
                <a:lnTo>
                  <a:pt x="651857" y="19421"/>
                </a:lnTo>
                <a:lnTo>
                  <a:pt x="699870" y="33908"/>
                </a:lnTo>
                <a:lnTo>
                  <a:pt x="745292" y="52013"/>
                </a:lnTo>
                <a:lnTo>
                  <a:pt x="787822" y="73505"/>
                </a:lnTo>
                <a:lnTo>
                  <a:pt x="827158" y="98151"/>
                </a:lnTo>
                <a:lnTo>
                  <a:pt x="862998" y="125720"/>
                </a:lnTo>
                <a:lnTo>
                  <a:pt x="895039" y="155978"/>
                </a:lnTo>
                <a:lnTo>
                  <a:pt x="922979" y="188693"/>
                </a:lnTo>
                <a:lnTo>
                  <a:pt x="946517" y="223634"/>
                </a:lnTo>
                <a:lnTo>
                  <a:pt x="965350" y="260567"/>
                </a:lnTo>
                <a:lnTo>
                  <a:pt x="979176" y="299260"/>
                </a:lnTo>
                <a:lnTo>
                  <a:pt x="987693" y="339482"/>
                </a:lnTo>
                <a:lnTo>
                  <a:pt x="990600" y="381000"/>
                </a:lnTo>
                <a:lnTo>
                  <a:pt x="987693" y="422517"/>
                </a:lnTo>
                <a:lnTo>
                  <a:pt x="979176" y="462739"/>
                </a:lnTo>
                <a:lnTo>
                  <a:pt x="965350" y="501432"/>
                </a:lnTo>
                <a:lnTo>
                  <a:pt x="946517" y="538365"/>
                </a:lnTo>
                <a:lnTo>
                  <a:pt x="922979" y="573306"/>
                </a:lnTo>
                <a:lnTo>
                  <a:pt x="895039" y="606021"/>
                </a:lnTo>
                <a:lnTo>
                  <a:pt x="862998" y="636279"/>
                </a:lnTo>
                <a:lnTo>
                  <a:pt x="827158" y="663848"/>
                </a:lnTo>
                <a:lnTo>
                  <a:pt x="787822" y="688494"/>
                </a:lnTo>
                <a:lnTo>
                  <a:pt x="745292" y="709986"/>
                </a:lnTo>
                <a:lnTo>
                  <a:pt x="699870" y="728091"/>
                </a:lnTo>
                <a:lnTo>
                  <a:pt x="651857" y="742578"/>
                </a:lnTo>
                <a:lnTo>
                  <a:pt x="601556" y="753213"/>
                </a:lnTo>
                <a:lnTo>
                  <a:pt x="549270" y="759764"/>
                </a:lnTo>
                <a:lnTo>
                  <a:pt x="495300" y="762000"/>
                </a:lnTo>
                <a:lnTo>
                  <a:pt x="441329" y="759764"/>
                </a:lnTo>
                <a:lnTo>
                  <a:pt x="389043" y="753213"/>
                </a:lnTo>
                <a:lnTo>
                  <a:pt x="338742" y="742578"/>
                </a:lnTo>
                <a:lnTo>
                  <a:pt x="290729" y="728091"/>
                </a:lnTo>
                <a:lnTo>
                  <a:pt x="245307" y="709986"/>
                </a:lnTo>
                <a:lnTo>
                  <a:pt x="202777" y="688494"/>
                </a:lnTo>
                <a:lnTo>
                  <a:pt x="163441" y="663848"/>
                </a:lnTo>
                <a:lnTo>
                  <a:pt x="127601" y="636279"/>
                </a:lnTo>
                <a:lnTo>
                  <a:pt x="95560" y="606021"/>
                </a:lnTo>
                <a:lnTo>
                  <a:pt x="67620" y="573306"/>
                </a:lnTo>
                <a:lnTo>
                  <a:pt x="44082" y="538365"/>
                </a:lnTo>
                <a:lnTo>
                  <a:pt x="25249" y="501432"/>
                </a:lnTo>
                <a:lnTo>
                  <a:pt x="11423" y="462739"/>
                </a:lnTo>
                <a:lnTo>
                  <a:pt x="2906" y="422517"/>
                </a:lnTo>
                <a:lnTo>
                  <a:pt x="0" y="381000"/>
                </a:lnTo>
                <a:close/>
              </a:path>
            </a:pathLst>
          </a:custGeom>
          <a:ln w="12700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22386" y="152400"/>
            <a:ext cx="687767" cy="723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8739" y="86058"/>
            <a:ext cx="3710940" cy="79121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290195" indent="-278130">
              <a:lnSpc>
                <a:spcPct val="100000"/>
              </a:lnSpc>
              <a:spcBef>
                <a:spcPts val="120"/>
              </a:spcBef>
              <a:buSzPct val="64000"/>
              <a:buFont typeface="Arial"/>
              <a:buChar char="•"/>
              <a:tabLst>
                <a:tab pos="290830" algn="l"/>
                <a:tab pos="1613535" algn="l"/>
              </a:tabLst>
            </a:pPr>
            <a:r>
              <a:rPr dirty="0" sz="5000" spc="340" i="1">
                <a:latin typeface="Times New Roman"/>
                <a:cs typeface="Times New Roman"/>
              </a:rPr>
              <a:t>A</a:t>
            </a:r>
            <a:r>
              <a:rPr dirty="0" sz="5000" spc="-35" i="1">
                <a:latin typeface="Times New Roman"/>
                <a:cs typeface="Times New Roman"/>
              </a:rPr>
              <a:t>v</a:t>
            </a:r>
            <a:r>
              <a:rPr dirty="0" sz="5000" i="1">
                <a:latin typeface="Times New Roman"/>
                <a:cs typeface="Times New Roman"/>
              </a:rPr>
              <a:t>	</a:t>
            </a:r>
            <a:r>
              <a:rPr dirty="0" sz="5000" spc="-40">
                <a:latin typeface="Times New Roman"/>
                <a:cs typeface="Times New Roman"/>
              </a:rPr>
              <a:t>C</a:t>
            </a:r>
            <a:r>
              <a:rPr dirty="0" sz="5000" spc="-100">
                <a:latin typeface="Times New Roman"/>
                <a:cs typeface="Times New Roman"/>
              </a:rPr>
              <a:t>o</a:t>
            </a:r>
            <a:r>
              <a:rPr dirty="0" sz="5000" spc="-395">
                <a:latin typeface="Times New Roman"/>
                <a:cs typeface="Times New Roman"/>
              </a:rPr>
              <a:t>n</a:t>
            </a:r>
            <a:r>
              <a:rPr dirty="0" sz="5000" spc="-150">
                <a:latin typeface="Times New Roman"/>
                <a:cs typeface="Times New Roman"/>
              </a:rPr>
              <a:t>s</a:t>
            </a:r>
            <a:r>
              <a:rPr dirty="0" sz="5000" spc="-180">
                <a:latin typeface="Times New Roman"/>
                <a:cs typeface="Times New Roman"/>
              </a:rPr>
              <a:t>t</a:t>
            </a:r>
            <a:r>
              <a:rPr dirty="0" sz="5000" spc="-114">
                <a:latin typeface="Times New Roman"/>
                <a:cs typeface="Times New Roman"/>
              </a:rPr>
              <a:t>a</a:t>
            </a:r>
            <a:r>
              <a:rPr dirty="0" sz="5000" spc="-405">
                <a:latin typeface="Times New Roman"/>
                <a:cs typeface="Times New Roman"/>
              </a:rPr>
              <a:t>n</a:t>
            </a:r>
            <a:r>
              <a:rPr dirty="0" sz="5000" spc="-20">
                <a:latin typeface="Times New Roman"/>
                <a:cs typeface="Times New Roman"/>
              </a:rPr>
              <a:t>t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30166" y="249427"/>
            <a:ext cx="3185160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>
                <a:latin typeface="Arial"/>
                <a:cs typeface="Arial"/>
              </a:rPr>
              <a:t>is </a:t>
            </a:r>
            <a:r>
              <a:rPr dirty="0" sz="3200" spc="-5">
                <a:latin typeface="Arial"/>
                <a:cs typeface="Arial"/>
              </a:rPr>
              <a:t>often called</a:t>
            </a:r>
            <a:r>
              <a:rPr dirty="0" sz="3200" spc="-60">
                <a:latin typeface="Arial"/>
                <a:cs typeface="Arial"/>
              </a:rPr>
              <a:t> </a:t>
            </a:r>
            <a:r>
              <a:rPr dirty="0" sz="3200" spc="-5"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1712722"/>
            <a:ext cx="1332865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 spc="-5">
                <a:latin typeface="Arial"/>
                <a:cs typeface="Arial"/>
              </a:rPr>
              <a:t>units</a:t>
            </a:r>
            <a:r>
              <a:rPr dirty="0" sz="3200" spc="-95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of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444318"/>
            <a:ext cx="1907539" cy="5143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3840" indent="-231775">
              <a:lnSpc>
                <a:spcPct val="100000"/>
              </a:lnSpc>
              <a:spcBef>
                <a:spcPts val="105"/>
              </a:spcBef>
              <a:buChar char="•"/>
              <a:tabLst>
                <a:tab pos="244475" algn="l"/>
              </a:tabLst>
            </a:pPr>
            <a:r>
              <a:rPr dirty="0" sz="3200">
                <a:latin typeface="Arial"/>
                <a:cs typeface="Arial"/>
              </a:rPr>
              <a:t>As </a:t>
            </a:r>
            <a:r>
              <a:rPr dirty="0" sz="3200" b="1">
                <a:latin typeface="Arial"/>
                <a:cs typeface="Arial"/>
              </a:rPr>
              <a:t>A </a:t>
            </a:r>
            <a:r>
              <a:rPr dirty="0" sz="3200">
                <a:latin typeface="Arial"/>
                <a:cs typeface="Arial"/>
              </a:rPr>
              <a:t>↑,</a:t>
            </a:r>
            <a:r>
              <a:rPr dirty="0" sz="3200" spc="-95">
                <a:latin typeface="Arial"/>
                <a:cs typeface="Arial"/>
              </a:rPr>
              <a:t> </a:t>
            </a:r>
            <a:r>
              <a:rPr dirty="0" sz="3200" b="1" i="1">
                <a:latin typeface="Arial"/>
                <a:cs typeface="Arial"/>
              </a:rPr>
              <a:t>v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83561" y="2932439"/>
            <a:ext cx="451484" cy="0"/>
          </a:xfrm>
          <a:custGeom>
            <a:avLst/>
            <a:gdLst/>
            <a:ahLst/>
            <a:cxnLst/>
            <a:rect l="l" t="t" r="r" b="b"/>
            <a:pathLst>
              <a:path w="451485" h="0">
                <a:moveTo>
                  <a:pt x="0" y="0"/>
                </a:moveTo>
                <a:lnTo>
                  <a:pt x="451103" y="0"/>
                </a:lnTo>
              </a:path>
            </a:pathLst>
          </a:custGeom>
          <a:ln w="256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90800" y="2667000"/>
            <a:ext cx="3962400" cy="2806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90215" y="5791200"/>
            <a:ext cx="7261011" cy="10667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785229" y="2993263"/>
            <a:ext cx="2167890" cy="1952625"/>
          </a:xfrm>
          <a:prstGeom prst="rect">
            <a:avLst/>
          </a:prstGeom>
        </p:spPr>
        <p:txBody>
          <a:bodyPr wrap="square" lIns="0" tIns="20955" rIns="0" bIns="0" rtlCol="0" vert="horz">
            <a:spAutoFit/>
          </a:bodyPr>
          <a:lstStyle/>
          <a:p>
            <a:pPr marL="12700" marR="5080">
              <a:lnSpc>
                <a:spcPct val="98400"/>
              </a:lnSpc>
              <a:spcBef>
                <a:spcPts val="165"/>
              </a:spcBef>
            </a:pPr>
            <a:r>
              <a:rPr dirty="0" sz="3200">
                <a:latin typeface="Arial"/>
                <a:cs typeface="Arial"/>
              </a:rPr>
              <a:t>As velocity  increases,  </a:t>
            </a:r>
            <a:r>
              <a:rPr dirty="0" sz="3200" spc="-5">
                <a:latin typeface="Arial"/>
                <a:cs typeface="Arial"/>
              </a:rPr>
              <a:t>streamlines  </a:t>
            </a:r>
            <a:r>
              <a:rPr dirty="0" u="heavy" sz="3200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get</a:t>
            </a:r>
            <a:r>
              <a:rPr dirty="0" u="heavy" sz="3200" spc="-75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dirty="0" u="heavy" sz="3200" spc="-15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closer</a:t>
            </a:r>
            <a:r>
              <a:rPr dirty="0" baseline="-3472" sz="4800" spc="-22">
                <a:latin typeface="Arial"/>
                <a:cs typeface="Arial"/>
              </a:rPr>
              <a:t>.</a:t>
            </a:r>
            <a:endParaRPr baseline="-3472" sz="4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739" y="5355742"/>
            <a:ext cx="304863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>
                <a:latin typeface="Arial"/>
                <a:cs typeface="Arial"/>
              </a:rPr>
              <a:t>An</a:t>
            </a:r>
            <a:r>
              <a:rPr dirty="0" sz="3600" spc="-305">
                <a:latin typeface="Arial"/>
                <a:cs typeface="Arial"/>
              </a:rPr>
              <a:t> </a:t>
            </a:r>
            <a:r>
              <a:rPr dirty="0" sz="3600">
                <a:latin typeface="Arial"/>
                <a:cs typeface="Arial"/>
              </a:rPr>
              <a:t>Application:</a:t>
            </a:r>
            <a:endParaRPr sz="3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39" y="737362"/>
            <a:ext cx="8325484" cy="1007744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55"/>
              </a:spcBef>
            </a:pPr>
            <a:r>
              <a:rPr dirty="0" sz="3200" spc="-30">
                <a:latin typeface="Arial"/>
                <a:cs typeface="Arial"/>
              </a:rPr>
              <a:t>“Volume </a:t>
            </a:r>
            <a:r>
              <a:rPr dirty="0" sz="3200" spc="-5">
                <a:latin typeface="Arial"/>
                <a:cs typeface="Arial"/>
              </a:rPr>
              <a:t>Flow Rate” equation because </a:t>
            </a:r>
            <a:r>
              <a:rPr dirty="0" sz="3200">
                <a:latin typeface="Arial"/>
                <a:cs typeface="Arial"/>
              </a:rPr>
              <a:t>the  </a:t>
            </a:r>
            <a:r>
              <a:rPr dirty="0" sz="3200">
                <a:latin typeface="Arial"/>
                <a:cs typeface="Arial"/>
              </a:rPr>
              <a:t>term </a:t>
            </a:r>
            <a:r>
              <a:rPr dirty="0" sz="3200" b="1" i="1">
                <a:latin typeface="Arial"/>
                <a:cs typeface="Arial"/>
              </a:rPr>
              <a:t>Av </a:t>
            </a:r>
            <a:r>
              <a:rPr dirty="0" sz="3200">
                <a:latin typeface="Arial"/>
                <a:cs typeface="Arial"/>
              </a:rPr>
              <a:t>is </a:t>
            </a:r>
            <a:r>
              <a:rPr dirty="0" sz="3200" spc="-5">
                <a:latin typeface="Arial"/>
                <a:cs typeface="Arial"/>
              </a:rPr>
              <a:t>equivalent </a:t>
            </a:r>
            <a:r>
              <a:rPr dirty="0" sz="3200">
                <a:latin typeface="Arial"/>
                <a:cs typeface="Arial"/>
              </a:rPr>
              <a:t>to </a:t>
            </a:r>
            <a:r>
              <a:rPr dirty="0" sz="3200" spc="-5" b="1">
                <a:solidFill>
                  <a:srgbClr val="FF0000"/>
                </a:solidFill>
                <a:latin typeface="Comic Sans MS"/>
                <a:cs typeface="Comic Sans MS"/>
              </a:rPr>
              <a:t>V</a:t>
            </a:r>
            <a:r>
              <a:rPr dirty="0" u="heavy" sz="3200" spc="-5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olume/time</a:t>
            </a:r>
            <a:r>
              <a:rPr dirty="0" sz="3200" spc="-944" b="1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dirty="0" sz="3200">
                <a:latin typeface="Arial"/>
                <a:cs typeface="Arial"/>
              </a:rPr>
              <a:t>, with SI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56108" y="1742183"/>
            <a:ext cx="546735" cy="637540"/>
          </a:xfrm>
          <a:custGeom>
            <a:avLst/>
            <a:gdLst/>
            <a:ahLst/>
            <a:cxnLst/>
            <a:rect l="l" t="t" r="r" b="b"/>
            <a:pathLst>
              <a:path w="546735" h="637539">
                <a:moveTo>
                  <a:pt x="546141" y="0"/>
                </a:moveTo>
                <a:lnTo>
                  <a:pt x="0" y="637488"/>
                </a:lnTo>
              </a:path>
            </a:pathLst>
          </a:custGeom>
          <a:ln w="17838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630291" y="1520666"/>
            <a:ext cx="549910" cy="4781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dirty="0" baseline="-25423" sz="4425" spc="555" i="1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dirty="0" sz="1700" spc="370">
                <a:solidFill>
                  <a:srgbClr val="FF0000"/>
                </a:solidFill>
                <a:latin typeface="Times New Roman"/>
                <a:cs typeface="Times New Roman"/>
              </a:rPr>
              <a:t>3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15310" y="1983982"/>
            <a:ext cx="469900" cy="91376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ts val="3335"/>
              </a:lnSpc>
              <a:spcBef>
                <a:spcPts val="114"/>
              </a:spcBef>
            </a:pPr>
            <a:r>
              <a:rPr dirty="0" sz="2950" spc="225" i="1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2950">
              <a:latin typeface="Times New Roman"/>
              <a:cs typeface="Times New Roman"/>
            </a:endParaRPr>
          </a:p>
          <a:p>
            <a:pPr marL="85725">
              <a:lnSpc>
                <a:spcPts val="3635"/>
              </a:lnSpc>
            </a:pPr>
            <a:r>
              <a:rPr dirty="0" sz="3200" spc="110">
                <a:solidFill>
                  <a:srgbClr val="FF0000"/>
                </a:solidFill>
                <a:latin typeface="Arial"/>
                <a:cs typeface="Arial"/>
              </a:rPr>
              <a:t>↓</a:t>
            </a:r>
            <a:r>
              <a:rPr dirty="0" baseline="-8680" sz="4800" spc="165">
                <a:latin typeface="Arial"/>
                <a:cs typeface="Arial"/>
              </a:rPr>
              <a:t>.</a:t>
            </a:r>
            <a:endParaRPr baseline="-8680"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02626" y="0"/>
            <a:ext cx="1341373" cy="182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905000"/>
            <a:ext cx="9144000" cy="2181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4970315" y="5410210"/>
            <a:ext cx="1478280" cy="1375410"/>
            <a:chOff x="4970315" y="5410210"/>
            <a:chExt cx="1478280" cy="1375410"/>
          </a:xfrm>
        </p:grpSpPr>
        <p:sp>
          <p:nvSpPr>
            <p:cNvPr id="5" name="object 5"/>
            <p:cNvSpPr/>
            <p:nvPr/>
          </p:nvSpPr>
          <p:spPr>
            <a:xfrm>
              <a:off x="5067356" y="5410217"/>
              <a:ext cx="598066" cy="6694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5586899" y="5410210"/>
              <a:ext cx="821200" cy="74770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5790799" y="6121380"/>
              <a:ext cx="657235" cy="66421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970315" y="6121380"/>
              <a:ext cx="592211" cy="66421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/>
          <p:cNvGrpSpPr/>
          <p:nvPr/>
        </p:nvGrpSpPr>
        <p:grpSpPr>
          <a:xfrm>
            <a:off x="4022807" y="5410217"/>
            <a:ext cx="799465" cy="1375410"/>
            <a:chOff x="4022807" y="5410217"/>
            <a:chExt cx="799465" cy="1375410"/>
          </a:xfrm>
        </p:grpSpPr>
        <p:sp>
          <p:nvSpPr>
            <p:cNvPr id="10" name="object 10"/>
            <p:cNvSpPr/>
            <p:nvPr/>
          </p:nvSpPr>
          <p:spPr>
            <a:xfrm>
              <a:off x="4022807" y="5410217"/>
              <a:ext cx="661016" cy="66945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4164683" y="6121380"/>
              <a:ext cx="657235" cy="66421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/>
          <p:nvPr/>
        </p:nvSpPr>
        <p:spPr>
          <a:xfrm>
            <a:off x="3094958" y="5410217"/>
            <a:ext cx="598066" cy="6694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09180" y="5410217"/>
            <a:ext cx="661016" cy="6694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0640" y="5129905"/>
            <a:ext cx="3452495" cy="1639570"/>
          </a:xfrm>
          <a:prstGeom prst="rect">
            <a:avLst/>
          </a:prstGeom>
        </p:spPr>
        <p:txBody>
          <a:bodyPr wrap="square" lIns="0" tIns="283845" rIns="0" bIns="0" rtlCol="0" vert="horz">
            <a:spAutoFit/>
          </a:bodyPr>
          <a:lstStyle/>
          <a:p>
            <a:pPr algn="ctr" marL="1057910">
              <a:lnSpc>
                <a:spcPct val="100000"/>
              </a:lnSpc>
              <a:spcBef>
                <a:spcPts val="2235"/>
              </a:spcBef>
              <a:tabLst>
                <a:tab pos="1844675" algn="l"/>
              </a:tabLst>
            </a:pPr>
            <a:r>
              <a:rPr dirty="0" sz="4300" spc="-310" i="1">
                <a:latin typeface="Times New Roman"/>
                <a:cs typeface="Times New Roman"/>
              </a:rPr>
              <a:t>A</a:t>
            </a:r>
            <a:r>
              <a:rPr dirty="0" baseline="-24444" sz="3750" spc="-465">
                <a:latin typeface="Times New Roman"/>
                <a:cs typeface="Times New Roman"/>
              </a:rPr>
              <a:t>1	</a:t>
            </a:r>
            <a:r>
              <a:rPr dirty="0" sz="4300" spc="80" i="1">
                <a:latin typeface="Times New Roman"/>
                <a:cs typeface="Times New Roman"/>
              </a:rPr>
              <a:t>X</a:t>
            </a:r>
            <a:r>
              <a:rPr dirty="0" baseline="-24444" sz="3750" spc="120">
                <a:latin typeface="Times New Roman"/>
                <a:cs typeface="Times New Roman"/>
              </a:rPr>
              <a:t>1</a:t>
            </a:r>
            <a:endParaRPr baseline="-24444" sz="3750">
              <a:latin typeface="Times New Roman"/>
              <a:cs typeface="Times New Roman"/>
            </a:endParaRPr>
          </a:p>
          <a:p>
            <a:pPr marL="304800" indent="-254635">
              <a:lnSpc>
                <a:spcPct val="100000"/>
              </a:lnSpc>
              <a:spcBef>
                <a:spcPts val="1570"/>
              </a:spcBef>
              <a:buChar char="•"/>
              <a:tabLst>
                <a:tab pos="305435" algn="l"/>
              </a:tabLst>
            </a:pPr>
            <a:r>
              <a:rPr dirty="0" sz="3200" spc="10">
                <a:latin typeface="Arial"/>
                <a:cs typeface="Arial"/>
              </a:rPr>
              <a:t>W</a:t>
            </a:r>
            <a:r>
              <a:rPr dirty="0" baseline="-21164" sz="3150" spc="15">
                <a:latin typeface="Arial"/>
                <a:cs typeface="Arial"/>
              </a:rPr>
              <a:t>net </a:t>
            </a:r>
            <a:r>
              <a:rPr dirty="0" sz="3200">
                <a:latin typeface="Arial"/>
                <a:cs typeface="Arial"/>
              </a:rPr>
              <a:t>= </a:t>
            </a:r>
            <a:r>
              <a:rPr dirty="0" sz="3200" spc="5">
                <a:latin typeface="Arial"/>
                <a:cs typeface="Arial"/>
              </a:rPr>
              <a:t>W</a:t>
            </a:r>
            <a:r>
              <a:rPr dirty="0" baseline="-21164" sz="3150" spc="7">
                <a:latin typeface="Arial"/>
                <a:cs typeface="Arial"/>
              </a:rPr>
              <a:t>1 </a:t>
            </a:r>
            <a:r>
              <a:rPr dirty="0" sz="3200">
                <a:latin typeface="Arial"/>
                <a:cs typeface="Arial"/>
              </a:rPr>
              <a:t>– </a:t>
            </a:r>
            <a:r>
              <a:rPr dirty="0" sz="3200" spc="5">
                <a:latin typeface="Arial"/>
                <a:cs typeface="Arial"/>
              </a:rPr>
              <a:t>W</a:t>
            </a:r>
            <a:r>
              <a:rPr dirty="0" baseline="-21164" sz="3150" spc="7">
                <a:latin typeface="Arial"/>
                <a:cs typeface="Arial"/>
              </a:rPr>
              <a:t>2</a:t>
            </a:r>
            <a:r>
              <a:rPr dirty="0" baseline="-21164" sz="3150" spc="345">
                <a:latin typeface="Arial"/>
                <a:cs typeface="Arial"/>
              </a:rPr>
              <a:t> </a:t>
            </a:r>
            <a:r>
              <a:rPr dirty="0" sz="3200">
                <a:latin typeface="Arial"/>
                <a:cs typeface="Arial"/>
              </a:rPr>
              <a:t>=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339" y="3897688"/>
            <a:ext cx="6029960" cy="7092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92100" indent="-254635">
              <a:lnSpc>
                <a:spcPct val="100000"/>
              </a:lnSpc>
              <a:spcBef>
                <a:spcPts val="135"/>
              </a:spcBef>
              <a:buChar char="•"/>
              <a:tabLst>
                <a:tab pos="292735" algn="l"/>
              </a:tabLst>
            </a:pPr>
            <a:r>
              <a:rPr dirty="0" sz="3200" spc="5">
                <a:latin typeface="Arial"/>
                <a:cs typeface="Arial"/>
              </a:rPr>
              <a:t>F</a:t>
            </a:r>
            <a:r>
              <a:rPr dirty="0" baseline="-21164" sz="3150" spc="7">
                <a:latin typeface="Arial"/>
                <a:cs typeface="Arial"/>
              </a:rPr>
              <a:t>1 </a:t>
            </a:r>
            <a:r>
              <a:rPr dirty="0" sz="3200" spc="-5">
                <a:latin typeface="Arial"/>
                <a:cs typeface="Arial"/>
              </a:rPr>
              <a:t>does positive </a:t>
            </a:r>
            <a:r>
              <a:rPr dirty="0" sz="3200">
                <a:latin typeface="Arial"/>
                <a:cs typeface="Arial"/>
              </a:rPr>
              <a:t>work…W</a:t>
            </a:r>
            <a:r>
              <a:rPr dirty="0" baseline="-21164" sz="3150">
                <a:latin typeface="Arial"/>
                <a:cs typeface="Arial"/>
              </a:rPr>
              <a:t>1 </a:t>
            </a:r>
            <a:r>
              <a:rPr dirty="0" sz="3200">
                <a:latin typeface="Arial"/>
                <a:cs typeface="Arial"/>
              </a:rPr>
              <a:t>=</a:t>
            </a:r>
            <a:r>
              <a:rPr dirty="0" sz="3200" spc="-570">
                <a:latin typeface="Arial"/>
                <a:cs typeface="Arial"/>
              </a:rPr>
              <a:t> </a:t>
            </a:r>
            <a:r>
              <a:rPr dirty="0" baseline="-4993" sz="6675" spc="-465" i="1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dirty="0" baseline="-33119" sz="3900" spc="-465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endParaRPr baseline="-33119" sz="39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143497" y="3962383"/>
            <a:ext cx="2956560" cy="695960"/>
            <a:chOff x="6143497" y="3962383"/>
            <a:chExt cx="2956560" cy="695960"/>
          </a:xfrm>
        </p:grpSpPr>
        <p:sp>
          <p:nvSpPr>
            <p:cNvPr id="17" name="object 17"/>
            <p:cNvSpPr/>
            <p:nvPr/>
          </p:nvSpPr>
          <p:spPr>
            <a:xfrm>
              <a:off x="8414911" y="3962383"/>
              <a:ext cx="684807" cy="6957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6956709" y="3962383"/>
              <a:ext cx="615440" cy="69570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6143497" y="3962383"/>
              <a:ext cx="684807" cy="6957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6272840" y="3949689"/>
            <a:ext cx="2920365" cy="13950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50800" marR="55880" indent="154305">
              <a:lnSpc>
                <a:spcPct val="101099"/>
              </a:lnSpc>
              <a:spcBef>
                <a:spcPts val="75"/>
              </a:spcBef>
              <a:tabLst>
                <a:tab pos="950594" algn="l"/>
                <a:tab pos="1078865" algn="l"/>
                <a:tab pos="1520825" algn="l"/>
                <a:tab pos="1610360" algn="l"/>
                <a:tab pos="2413635" algn="l"/>
                <a:tab pos="2476500" algn="l"/>
              </a:tabLst>
            </a:pPr>
            <a:r>
              <a:rPr dirty="0" sz="4450" spc="-315" i="1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dirty="0" baseline="-23504" sz="3900" spc="3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dirty="0" baseline="-23504" sz="390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dirty="0" sz="4450" spc="-975" i="1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dirty="0" baseline="-23504" sz="3900" spc="3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dirty="0" baseline="-23504" sz="390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dirty="0" sz="4450" spc="-640" i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baseline="-23504" sz="3900" spc="3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dirty="0" baseline="-23504" sz="390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dirty="0" sz="4450" spc="-315" i="1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dirty="0" baseline="-23504" sz="3900" spc="15">
                <a:solidFill>
                  <a:srgbClr val="FF0000"/>
                </a:solidFill>
                <a:latin typeface="Times New Roman"/>
                <a:cs typeface="Times New Roman"/>
              </a:rPr>
              <a:t>1  </a:t>
            </a:r>
            <a:r>
              <a:rPr dirty="0" sz="4450" spc="-60" i="1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dirty="0" baseline="-23504" sz="3900" spc="-89">
                <a:solidFill>
                  <a:srgbClr val="FF0000"/>
                </a:solidFill>
                <a:latin typeface="Times New Roman"/>
                <a:cs typeface="Times New Roman"/>
              </a:rPr>
              <a:t>2	</a:t>
            </a:r>
            <a:r>
              <a:rPr dirty="0" sz="4450" spc="-395" i="1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dirty="0" baseline="-23504" sz="3900" spc="-592">
                <a:solidFill>
                  <a:srgbClr val="FF0000"/>
                </a:solidFill>
                <a:latin typeface="Times New Roman"/>
                <a:cs typeface="Times New Roman"/>
              </a:rPr>
              <a:t>2	</a:t>
            </a:r>
            <a:r>
              <a:rPr dirty="0" sz="4450" spc="-229" i="1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dirty="0" baseline="-23504" sz="3900" spc="-345">
                <a:solidFill>
                  <a:srgbClr val="FF0000"/>
                </a:solidFill>
                <a:latin typeface="Times New Roman"/>
                <a:cs typeface="Times New Roman"/>
              </a:rPr>
              <a:t>2	</a:t>
            </a:r>
            <a:r>
              <a:rPr dirty="0" sz="4450" spc="-60" i="1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dirty="0" baseline="-23504" sz="3900" spc="-89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baseline="-23504" sz="39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339" y="4635489"/>
            <a:ext cx="5868035" cy="7092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92100" indent="-254635">
              <a:lnSpc>
                <a:spcPct val="100000"/>
              </a:lnSpc>
              <a:spcBef>
                <a:spcPts val="135"/>
              </a:spcBef>
              <a:buChar char="•"/>
              <a:tabLst>
                <a:tab pos="292735" algn="l"/>
              </a:tabLst>
            </a:pPr>
            <a:r>
              <a:rPr dirty="0" sz="3200" spc="5">
                <a:latin typeface="Arial"/>
                <a:cs typeface="Arial"/>
              </a:rPr>
              <a:t>F</a:t>
            </a:r>
            <a:r>
              <a:rPr dirty="0" baseline="-19841" sz="3150" spc="7">
                <a:latin typeface="Arial"/>
                <a:cs typeface="Arial"/>
              </a:rPr>
              <a:t>2 </a:t>
            </a:r>
            <a:r>
              <a:rPr dirty="0" sz="3200" spc="-5">
                <a:latin typeface="Arial"/>
                <a:cs typeface="Arial"/>
              </a:rPr>
              <a:t>does negative </a:t>
            </a:r>
            <a:r>
              <a:rPr dirty="0" sz="3200">
                <a:latin typeface="Arial"/>
                <a:cs typeface="Arial"/>
              </a:rPr>
              <a:t>work..W</a:t>
            </a:r>
            <a:r>
              <a:rPr dirty="0" baseline="-19841" sz="3150">
                <a:latin typeface="Arial"/>
                <a:cs typeface="Arial"/>
              </a:rPr>
              <a:t>2</a:t>
            </a:r>
            <a:r>
              <a:rPr dirty="0" sz="3200">
                <a:latin typeface="Arial"/>
                <a:cs typeface="Arial"/>
              </a:rPr>
              <a:t>=</a:t>
            </a:r>
            <a:r>
              <a:rPr dirty="0" sz="3200" spc="-625">
                <a:latin typeface="Arial"/>
                <a:cs typeface="Arial"/>
              </a:rPr>
              <a:t> </a:t>
            </a:r>
            <a:r>
              <a:rPr dirty="0" sz="4450" spc="-229" i="1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dirty="0" baseline="-23504" sz="3900" spc="-345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baseline="-23504" sz="3900">
              <a:latin typeface="Times New Roman"/>
              <a:cs typeface="Times New Roman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6000886" y="4648183"/>
            <a:ext cx="3026410" cy="695960"/>
            <a:chOff x="6000886" y="4648183"/>
            <a:chExt cx="3026410" cy="695960"/>
          </a:xfrm>
        </p:grpSpPr>
        <p:sp>
          <p:nvSpPr>
            <p:cNvPr id="23" name="object 23"/>
            <p:cNvSpPr/>
            <p:nvPr/>
          </p:nvSpPr>
          <p:spPr>
            <a:xfrm>
              <a:off x="8364273" y="4648183"/>
              <a:ext cx="662599" cy="6957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6842735" y="4648183"/>
              <a:ext cx="596930" cy="69570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6000886" y="4648183"/>
              <a:ext cx="662599" cy="6957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3500595" y="5270474"/>
            <a:ext cx="3024505" cy="151638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r" marR="110489">
              <a:lnSpc>
                <a:spcPct val="100000"/>
              </a:lnSpc>
              <a:spcBef>
                <a:spcPts val="125"/>
              </a:spcBef>
              <a:tabLst>
                <a:tab pos="795020" algn="l"/>
                <a:tab pos="1946910" algn="l"/>
                <a:tab pos="2439670" algn="l"/>
              </a:tabLst>
            </a:pPr>
            <a:r>
              <a:rPr dirty="0" sz="4300" spc="-345" i="1">
                <a:latin typeface="Times New Roman"/>
                <a:cs typeface="Times New Roman"/>
              </a:rPr>
              <a:t>A</a:t>
            </a:r>
            <a:r>
              <a:rPr dirty="0" baseline="-24444" sz="3750" spc="-15">
                <a:latin typeface="Times New Roman"/>
                <a:cs typeface="Times New Roman"/>
              </a:rPr>
              <a:t>2</a:t>
            </a:r>
            <a:r>
              <a:rPr dirty="0" baseline="-24444" sz="3750">
                <a:latin typeface="Times New Roman"/>
                <a:cs typeface="Times New Roman"/>
              </a:rPr>
              <a:t>	</a:t>
            </a:r>
            <a:r>
              <a:rPr dirty="0" sz="4300" spc="-25" i="1">
                <a:latin typeface="Times New Roman"/>
                <a:cs typeface="Times New Roman"/>
              </a:rPr>
              <a:t>X</a:t>
            </a:r>
            <a:r>
              <a:rPr dirty="0" sz="4300" spc="-610" i="1">
                <a:latin typeface="Times New Roman"/>
                <a:cs typeface="Times New Roman"/>
              </a:rPr>
              <a:t> </a:t>
            </a:r>
            <a:r>
              <a:rPr dirty="0" baseline="-24444" sz="3750" spc="-15">
                <a:latin typeface="Times New Roman"/>
                <a:cs typeface="Times New Roman"/>
              </a:rPr>
              <a:t>2</a:t>
            </a:r>
            <a:r>
              <a:rPr dirty="0" baseline="-24444" sz="3750">
                <a:latin typeface="Times New Roman"/>
                <a:cs typeface="Times New Roman"/>
              </a:rPr>
              <a:t>	</a:t>
            </a:r>
            <a:r>
              <a:rPr dirty="0" u="heavy" baseline="-5765" sz="7950" spc="15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baseline="-5765" sz="795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heavy" baseline="-5765" sz="7950" spc="44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</a:t>
            </a:r>
            <a:endParaRPr baseline="-5765" sz="7950">
              <a:latin typeface="Times New Roman"/>
              <a:cs typeface="Times New Roman"/>
            </a:endParaRPr>
          </a:p>
          <a:p>
            <a:pPr algn="r" marR="69215">
              <a:lnSpc>
                <a:spcPct val="100000"/>
              </a:lnSpc>
              <a:spcBef>
                <a:spcPts val="245"/>
              </a:spcBef>
              <a:tabLst>
                <a:tab pos="688340" algn="l"/>
                <a:tab pos="1568450" algn="l"/>
                <a:tab pos="2314575" algn="l"/>
              </a:tabLst>
            </a:pPr>
            <a:r>
              <a:rPr dirty="0" sz="4250" spc="-935" i="1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dirty="0" baseline="-23333" sz="3750" spc="22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dirty="0" baseline="-23333" sz="375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4250" spc="55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dirty="0" sz="4250" i="1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4250" spc="-665" i="1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dirty="0" baseline="-23333" sz="3750" spc="22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dirty="0" baseline="-23333" sz="375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4250" spc="55" i="1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endParaRPr sz="42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88265">
              <a:lnSpc>
                <a:spcPct val="100000"/>
              </a:lnSpc>
              <a:spcBef>
                <a:spcPts val="100"/>
              </a:spcBef>
            </a:pPr>
            <a:r>
              <a:rPr dirty="0" spc="254"/>
              <a:t>Bernoulli’s </a:t>
            </a:r>
            <a:r>
              <a:rPr dirty="0" spc="130"/>
              <a:t>Equation </a:t>
            </a:r>
            <a:r>
              <a:rPr dirty="0"/>
              <a:t>–  </a:t>
            </a:r>
            <a:r>
              <a:rPr dirty="0" spc="-70">
                <a:solidFill>
                  <a:srgbClr val="3333FF"/>
                </a:solidFill>
                <a:latin typeface="Arial"/>
                <a:cs typeface="Arial"/>
              </a:rPr>
              <a:t>Conservation </a:t>
            </a:r>
            <a:r>
              <a:rPr dirty="0" spc="135">
                <a:solidFill>
                  <a:srgbClr val="3333FF"/>
                </a:solidFill>
                <a:latin typeface="Arial"/>
                <a:cs typeface="Arial"/>
              </a:rPr>
              <a:t>of</a:t>
            </a:r>
            <a:r>
              <a:rPr dirty="0" spc="775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dirty="0" spc="-175">
                <a:solidFill>
                  <a:srgbClr val="3333FF"/>
                </a:solidFill>
                <a:latin typeface="Arial"/>
                <a:cs typeface="Arial"/>
              </a:rPr>
              <a:t>Energy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000" y="0"/>
            <a:ext cx="6629400" cy="1582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3540" y="1392682"/>
            <a:ext cx="8368030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200">
                <a:solidFill>
                  <a:srgbClr val="9900CC"/>
                </a:solidFill>
                <a:latin typeface="Arial"/>
                <a:cs typeface="Arial"/>
              </a:rPr>
              <a:t>The </a:t>
            </a:r>
            <a:r>
              <a:rPr dirty="0" sz="3200" spc="-5">
                <a:solidFill>
                  <a:srgbClr val="9900CC"/>
                </a:solidFill>
                <a:latin typeface="Arial"/>
                <a:cs typeface="Arial"/>
              </a:rPr>
              <a:t>net </a:t>
            </a:r>
            <a:r>
              <a:rPr dirty="0" sz="3200">
                <a:solidFill>
                  <a:srgbClr val="9900CC"/>
                </a:solidFill>
                <a:latin typeface="Arial"/>
                <a:cs typeface="Arial"/>
              </a:rPr>
              <a:t>work on the </a:t>
            </a:r>
            <a:r>
              <a:rPr dirty="0" sz="3200" spc="-5">
                <a:solidFill>
                  <a:srgbClr val="9900CC"/>
                </a:solidFill>
                <a:latin typeface="Arial"/>
                <a:cs typeface="Arial"/>
              </a:rPr>
              <a:t>fluid, then, must equal</a:t>
            </a:r>
            <a:r>
              <a:rPr dirty="0" sz="3200" spc="-110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9900CC"/>
                </a:solidFill>
                <a:latin typeface="Arial"/>
                <a:cs typeface="Arial"/>
              </a:rPr>
              <a:t>the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83540" y="1840433"/>
            <a:ext cx="6176645" cy="51435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072254" algn="l"/>
              </a:tabLst>
            </a:pPr>
            <a:r>
              <a:rPr dirty="0" u="heavy" sz="3200" b="1" i="0">
                <a:solidFill>
                  <a:srgbClr val="FF0000"/>
                </a:solidFill>
                <a:uFill>
                  <a:solidFill>
                    <a:srgbClr val="9800CB"/>
                  </a:solidFill>
                </a:uFill>
                <a:latin typeface="Comic Sans MS"/>
                <a:cs typeface="Comic Sans MS"/>
              </a:rPr>
              <a:t> </a:t>
            </a:r>
            <a:r>
              <a:rPr dirty="0" u="heavy" sz="3200" spc="220" b="1" i="0">
                <a:solidFill>
                  <a:srgbClr val="FF0000"/>
                </a:solidFill>
                <a:uFill>
                  <a:solidFill>
                    <a:srgbClr val="9800CB"/>
                  </a:solidFill>
                </a:uFill>
                <a:latin typeface="Comic Sans MS"/>
                <a:cs typeface="Comic Sans MS"/>
              </a:rPr>
              <a:t> </a:t>
            </a:r>
            <a:r>
              <a:rPr dirty="0" u="heavy" sz="3200" spc="-5" b="1" i="0">
                <a:solidFill>
                  <a:srgbClr val="FF0000"/>
                </a:solidFill>
                <a:uFill>
                  <a:solidFill>
                    <a:srgbClr val="9800CB"/>
                  </a:solidFill>
                </a:uFill>
                <a:latin typeface="Comic Sans MS"/>
                <a:cs typeface="Comic Sans MS"/>
              </a:rPr>
              <a:t>change</a:t>
            </a:r>
            <a:r>
              <a:rPr dirty="0" u="heavy" sz="3200" spc="-10" b="1" i="0">
                <a:solidFill>
                  <a:srgbClr val="FF0000"/>
                </a:solidFill>
                <a:uFill>
                  <a:solidFill>
                    <a:srgbClr val="9800CB"/>
                  </a:solidFill>
                </a:uFill>
                <a:latin typeface="Comic Sans MS"/>
                <a:cs typeface="Comic Sans MS"/>
              </a:rPr>
              <a:t> </a:t>
            </a:r>
            <a:r>
              <a:rPr dirty="0" u="heavy" sz="3200" spc="-5" b="1" i="0">
                <a:solidFill>
                  <a:srgbClr val="FF0000"/>
                </a:solidFill>
                <a:uFill>
                  <a:solidFill>
                    <a:srgbClr val="9800CB"/>
                  </a:solidFill>
                </a:uFill>
                <a:latin typeface="Comic Sans MS"/>
                <a:cs typeface="Comic Sans MS"/>
              </a:rPr>
              <a:t>in</a:t>
            </a:r>
            <a:r>
              <a:rPr dirty="0" u="heavy" sz="3200" spc="15" b="1" i="0">
                <a:solidFill>
                  <a:srgbClr val="FF0000"/>
                </a:solidFill>
                <a:uFill>
                  <a:solidFill>
                    <a:srgbClr val="9800CB"/>
                  </a:solidFill>
                </a:uFill>
                <a:latin typeface="Comic Sans MS"/>
                <a:cs typeface="Comic Sans MS"/>
              </a:rPr>
              <a:t> </a:t>
            </a:r>
            <a:r>
              <a:rPr dirty="0" u="heavy" sz="3200" spc="-5" b="1" i="0">
                <a:solidFill>
                  <a:srgbClr val="FF0000"/>
                </a:solidFill>
                <a:uFill>
                  <a:solidFill>
                    <a:srgbClr val="9800CB"/>
                  </a:solidFill>
                </a:uFill>
                <a:latin typeface="Comic Sans MS"/>
                <a:cs typeface="Comic Sans MS"/>
              </a:rPr>
              <a:t>energy	</a:t>
            </a:r>
            <a:r>
              <a:rPr dirty="0" baseline="-5208" sz="4800" spc="-7" i="0">
                <a:solidFill>
                  <a:srgbClr val="9900CC"/>
                </a:solidFill>
                <a:latin typeface="Arial"/>
                <a:cs typeface="Arial"/>
              </a:rPr>
              <a:t>of the</a:t>
            </a:r>
            <a:r>
              <a:rPr dirty="0" baseline="-5208" sz="4800" spc="-127" i="0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baseline="-5208" sz="4800" spc="-15" i="0">
                <a:solidFill>
                  <a:srgbClr val="9900CC"/>
                </a:solidFill>
                <a:latin typeface="Arial"/>
                <a:cs typeface="Arial"/>
              </a:rPr>
              <a:t>fluid.</a:t>
            </a:r>
            <a:endParaRPr baseline="-5208" sz="4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87194" y="2712847"/>
            <a:ext cx="1148080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baseline="13888" sz="4800" spc="15">
                <a:latin typeface="Arial"/>
                <a:cs typeface="Arial"/>
              </a:rPr>
              <a:t>W</a:t>
            </a:r>
            <a:r>
              <a:rPr dirty="0" sz="2100" spc="10">
                <a:latin typeface="Arial"/>
                <a:cs typeface="Arial"/>
              </a:rPr>
              <a:t>net</a:t>
            </a:r>
            <a:r>
              <a:rPr dirty="0" sz="2100" spc="-75">
                <a:latin typeface="Arial"/>
                <a:cs typeface="Arial"/>
              </a:rPr>
              <a:t> </a:t>
            </a:r>
            <a:r>
              <a:rPr dirty="0" baseline="13888" sz="4800">
                <a:latin typeface="Arial"/>
                <a:cs typeface="Arial"/>
              </a:rPr>
              <a:t>=</a:t>
            </a:r>
            <a:endParaRPr baseline="13888" sz="4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7200" y="3151250"/>
            <a:ext cx="8229600" cy="37067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877874" y="2449354"/>
            <a:ext cx="1874520" cy="78232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1395730" algn="l"/>
              </a:tabLst>
            </a:pPr>
            <a:r>
              <a:rPr dirty="0" sz="4950" spc="85" i="1">
                <a:solidFill>
                  <a:srgbClr val="FF0000"/>
                </a:solidFill>
                <a:latin typeface="Times New Roman"/>
                <a:cs typeface="Times New Roman"/>
              </a:rPr>
              <a:t>K</a:t>
            </a:r>
            <a:r>
              <a:rPr dirty="0" sz="4950" spc="85" i="1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4950" spc="90" i="1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endParaRPr sz="495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459015" y="2514677"/>
            <a:ext cx="1207135" cy="697230"/>
            <a:chOff x="4459015" y="2514677"/>
            <a:chExt cx="1207135" cy="697230"/>
          </a:xfrm>
        </p:grpSpPr>
        <p:sp>
          <p:nvSpPr>
            <p:cNvPr id="9" name="object 9"/>
            <p:cNvSpPr/>
            <p:nvPr/>
          </p:nvSpPr>
          <p:spPr>
            <a:xfrm>
              <a:off x="4904279" y="2514677"/>
              <a:ext cx="761692" cy="69689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459015" y="2514677"/>
              <a:ext cx="685033" cy="69689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3495675" y="2514677"/>
            <a:ext cx="786765" cy="1152525"/>
            <a:chOff x="3495675" y="2514677"/>
            <a:chExt cx="786765" cy="1152525"/>
          </a:xfrm>
        </p:grpSpPr>
        <p:sp>
          <p:nvSpPr>
            <p:cNvPr id="12" name="object 12"/>
            <p:cNvSpPr/>
            <p:nvPr/>
          </p:nvSpPr>
          <p:spPr>
            <a:xfrm>
              <a:off x="3520338" y="2514677"/>
              <a:ext cx="761692" cy="69689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505200" y="3200400"/>
              <a:ext cx="381000" cy="457200"/>
            </a:xfrm>
            <a:custGeom>
              <a:avLst/>
              <a:gdLst/>
              <a:ahLst/>
              <a:cxnLst/>
              <a:rect l="l" t="t" r="r" b="b"/>
              <a:pathLst>
                <a:path w="381000" h="457200">
                  <a:moveTo>
                    <a:pt x="0" y="228600"/>
                  </a:moveTo>
                  <a:lnTo>
                    <a:pt x="5034" y="176188"/>
                  </a:lnTo>
                  <a:lnTo>
                    <a:pt x="19372" y="128073"/>
                  </a:lnTo>
                  <a:lnTo>
                    <a:pt x="41867" y="85628"/>
                  </a:lnTo>
                  <a:lnTo>
                    <a:pt x="71374" y="50225"/>
                  </a:lnTo>
                  <a:lnTo>
                    <a:pt x="106746" y="23237"/>
                  </a:lnTo>
                  <a:lnTo>
                    <a:pt x="146837" y="6038"/>
                  </a:lnTo>
                  <a:lnTo>
                    <a:pt x="190500" y="0"/>
                  </a:lnTo>
                  <a:lnTo>
                    <a:pt x="234162" y="6038"/>
                  </a:lnTo>
                  <a:lnTo>
                    <a:pt x="274253" y="23237"/>
                  </a:lnTo>
                  <a:lnTo>
                    <a:pt x="309625" y="50225"/>
                  </a:lnTo>
                  <a:lnTo>
                    <a:pt x="339132" y="85628"/>
                  </a:lnTo>
                  <a:lnTo>
                    <a:pt x="361627" y="128073"/>
                  </a:lnTo>
                  <a:lnTo>
                    <a:pt x="375965" y="176188"/>
                  </a:lnTo>
                  <a:lnTo>
                    <a:pt x="381000" y="228600"/>
                  </a:lnTo>
                  <a:lnTo>
                    <a:pt x="375965" y="281011"/>
                  </a:lnTo>
                  <a:lnTo>
                    <a:pt x="361627" y="329126"/>
                  </a:lnTo>
                  <a:lnTo>
                    <a:pt x="339132" y="371571"/>
                  </a:lnTo>
                  <a:lnTo>
                    <a:pt x="309625" y="406974"/>
                  </a:lnTo>
                  <a:lnTo>
                    <a:pt x="274253" y="433962"/>
                  </a:lnTo>
                  <a:lnTo>
                    <a:pt x="234162" y="451161"/>
                  </a:lnTo>
                  <a:lnTo>
                    <a:pt x="190500" y="457200"/>
                  </a:lnTo>
                  <a:lnTo>
                    <a:pt x="146837" y="451161"/>
                  </a:lnTo>
                  <a:lnTo>
                    <a:pt x="106746" y="433962"/>
                  </a:lnTo>
                  <a:lnTo>
                    <a:pt x="71374" y="406974"/>
                  </a:lnTo>
                  <a:lnTo>
                    <a:pt x="41867" y="371571"/>
                  </a:lnTo>
                  <a:lnTo>
                    <a:pt x="19372" y="329126"/>
                  </a:lnTo>
                  <a:lnTo>
                    <a:pt x="5034" y="281011"/>
                  </a:lnTo>
                  <a:lnTo>
                    <a:pt x="0" y="228600"/>
                  </a:lnTo>
                  <a:close/>
                </a:path>
              </a:pathLst>
            </a:custGeom>
            <a:ln w="19050">
              <a:solidFill>
                <a:srgbClr val="FF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/>
          <p:nvPr/>
        </p:nvSpPr>
        <p:spPr>
          <a:xfrm>
            <a:off x="3200400" y="3276600"/>
            <a:ext cx="4572000" cy="1066800"/>
          </a:xfrm>
          <a:custGeom>
            <a:avLst/>
            <a:gdLst/>
            <a:ahLst/>
            <a:cxnLst/>
            <a:rect l="l" t="t" r="r" b="b"/>
            <a:pathLst>
              <a:path w="4572000" h="1066800">
                <a:moveTo>
                  <a:pt x="0" y="762000"/>
                </a:moveTo>
                <a:lnTo>
                  <a:pt x="13080" y="692131"/>
                </a:lnTo>
                <a:lnTo>
                  <a:pt x="50340" y="627983"/>
                </a:lnTo>
                <a:lnTo>
                  <a:pt x="77109" y="598627"/>
                </a:lnTo>
                <a:lnTo>
                  <a:pt x="108808" y="571388"/>
                </a:lnTo>
                <a:lnTo>
                  <a:pt x="145065" y="546496"/>
                </a:lnTo>
                <a:lnTo>
                  <a:pt x="185510" y="524180"/>
                </a:lnTo>
                <a:lnTo>
                  <a:pt x="229770" y="504668"/>
                </a:lnTo>
                <a:lnTo>
                  <a:pt x="277474" y="488190"/>
                </a:lnTo>
                <a:lnTo>
                  <a:pt x="328251" y="474976"/>
                </a:lnTo>
                <a:lnTo>
                  <a:pt x="381728" y="465253"/>
                </a:lnTo>
                <a:lnTo>
                  <a:pt x="437535" y="459251"/>
                </a:lnTo>
                <a:lnTo>
                  <a:pt x="495300" y="457200"/>
                </a:lnTo>
                <a:lnTo>
                  <a:pt x="553064" y="459251"/>
                </a:lnTo>
                <a:lnTo>
                  <a:pt x="608871" y="465253"/>
                </a:lnTo>
                <a:lnTo>
                  <a:pt x="662348" y="474976"/>
                </a:lnTo>
                <a:lnTo>
                  <a:pt x="713125" y="488190"/>
                </a:lnTo>
                <a:lnTo>
                  <a:pt x="760829" y="504668"/>
                </a:lnTo>
                <a:lnTo>
                  <a:pt x="805089" y="524180"/>
                </a:lnTo>
                <a:lnTo>
                  <a:pt x="845534" y="546496"/>
                </a:lnTo>
                <a:lnTo>
                  <a:pt x="881791" y="571388"/>
                </a:lnTo>
                <a:lnTo>
                  <a:pt x="913490" y="598627"/>
                </a:lnTo>
                <a:lnTo>
                  <a:pt x="940259" y="627983"/>
                </a:lnTo>
                <a:lnTo>
                  <a:pt x="977519" y="692131"/>
                </a:lnTo>
                <a:lnTo>
                  <a:pt x="990600" y="762000"/>
                </a:lnTo>
                <a:lnTo>
                  <a:pt x="987267" y="797534"/>
                </a:lnTo>
                <a:lnTo>
                  <a:pt x="977519" y="831868"/>
                </a:lnTo>
                <a:lnTo>
                  <a:pt x="940259" y="896016"/>
                </a:lnTo>
                <a:lnTo>
                  <a:pt x="913490" y="925372"/>
                </a:lnTo>
                <a:lnTo>
                  <a:pt x="881791" y="952611"/>
                </a:lnTo>
                <a:lnTo>
                  <a:pt x="845534" y="977503"/>
                </a:lnTo>
                <a:lnTo>
                  <a:pt x="805089" y="999819"/>
                </a:lnTo>
                <a:lnTo>
                  <a:pt x="760829" y="1019331"/>
                </a:lnTo>
                <a:lnTo>
                  <a:pt x="713125" y="1035809"/>
                </a:lnTo>
                <a:lnTo>
                  <a:pt x="662348" y="1049023"/>
                </a:lnTo>
                <a:lnTo>
                  <a:pt x="608871" y="1058746"/>
                </a:lnTo>
                <a:lnTo>
                  <a:pt x="553064" y="1064748"/>
                </a:lnTo>
                <a:lnTo>
                  <a:pt x="495300" y="1066800"/>
                </a:lnTo>
                <a:lnTo>
                  <a:pt x="437535" y="1064748"/>
                </a:lnTo>
                <a:lnTo>
                  <a:pt x="381728" y="1058746"/>
                </a:lnTo>
                <a:lnTo>
                  <a:pt x="328251" y="1049023"/>
                </a:lnTo>
                <a:lnTo>
                  <a:pt x="277474" y="1035809"/>
                </a:lnTo>
                <a:lnTo>
                  <a:pt x="229770" y="1019331"/>
                </a:lnTo>
                <a:lnTo>
                  <a:pt x="185510" y="999819"/>
                </a:lnTo>
                <a:lnTo>
                  <a:pt x="145065" y="977503"/>
                </a:lnTo>
                <a:lnTo>
                  <a:pt x="108808" y="952611"/>
                </a:lnTo>
                <a:lnTo>
                  <a:pt x="77109" y="925372"/>
                </a:lnTo>
                <a:lnTo>
                  <a:pt x="50340" y="896016"/>
                </a:lnTo>
                <a:lnTo>
                  <a:pt x="13080" y="831868"/>
                </a:lnTo>
                <a:lnTo>
                  <a:pt x="0" y="762000"/>
                </a:lnTo>
                <a:close/>
              </a:path>
              <a:path w="4572000" h="1066800">
                <a:moveTo>
                  <a:pt x="2971800" y="228600"/>
                </a:moveTo>
                <a:lnTo>
                  <a:pt x="2976444" y="182533"/>
                </a:lnTo>
                <a:lnTo>
                  <a:pt x="2989766" y="139624"/>
                </a:lnTo>
                <a:lnTo>
                  <a:pt x="3010845" y="100793"/>
                </a:lnTo>
                <a:lnTo>
                  <a:pt x="3038760" y="66960"/>
                </a:lnTo>
                <a:lnTo>
                  <a:pt x="3072593" y="39045"/>
                </a:lnTo>
                <a:lnTo>
                  <a:pt x="3111424" y="17966"/>
                </a:lnTo>
                <a:lnTo>
                  <a:pt x="3154333" y="4644"/>
                </a:lnTo>
                <a:lnTo>
                  <a:pt x="3200400" y="0"/>
                </a:lnTo>
                <a:lnTo>
                  <a:pt x="3246466" y="4644"/>
                </a:lnTo>
                <a:lnTo>
                  <a:pt x="3289375" y="17966"/>
                </a:lnTo>
                <a:lnTo>
                  <a:pt x="3328206" y="39045"/>
                </a:lnTo>
                <a:lnTo>
                  <a:pt x="3362039" y="66960"/>
                </a:lnTo>
                <a:lnTo>
                  <a:pt x="3389954" y="100793"/>
                </a:lnTo>
                <a:lnTo>
                  <a:pt x="3411033" y="139624"/>
                </a:lnTo>
                <a:lnTo>
                  <a:pt x="3424355" y="182533"/>
                </a:lnTo>
                <a:lnTo>
                  <a:pt x="3429000" y="228600"/>
                </a:lnTo>
                <a:lnTo>
                  <a:pt x="3424355" y="274666"/>
                </a:lnTo>
                <a:lnTo>
                  <a:pt x="3411033" y="317575"/>
                </a:lnTo>
                <a:lnTo>
                  <a:pt x="3389954" y="356406"/>
                </a:lnTo>
                <a:lnTo>
                  <a:pt x="3362039" y="390239"/>
                </a:lnTo>
                <a:lnTo>
                  <a:pt x="3328206" y="418154"/>
                </a:lnTo>
                <a:lnTo>
                  <a:pt x="3289375" y="439233"/>
                </a:lnTo>
                <a:lnTo>
                  <a:pt x="3246466" y="452555"/>
                </a:lnTo>
                <a:lnTo>
                  <a:pt x="3200400" y="457200"/>
                </a:lnTo>
                <a:lnTo>
                  <a:pt x="3154333" y="452555"/>
                </a:lnTo>
                <a:lnTo>
                  <a:pt x="3111424" y="439233"/>
                </a:lnTo>
                <a:lnTo>
                  <a:pt x="3072593" y="418154"/>
                </a:lnTo>
                <a:lnTo>
                  <a:pt x="3038760" y="390239"/>
                </a:lnTo>
                <a:lnTo>
                  <a:pt x="3010845" y="356406"/>
                </a:lnTo>
                <a:lnTo>
                  <a:pt x="2989766" y="317575"/>
                </a:lnTo>
                <a:lnTo>
                  <a:pt x="2976444" y="274666"/>
                </a:lnTo>
                <a:lnTo>
                  <a:pt x="2971800" y="228600"/>
                </a:lnTo>
                <a:close/>
              </a:path>
              <a:path w="4572000" h="1066800">
                <a:moveTo>
                  <a:pt x="2667000" y="762000"/>
                </a:moveTo>
                <a:lnTo>
                  <a:pt x="2680080" y="692131"/>
                </a:lnTo>
                <a:lnTo>
                  <a:pt x="2717340" y="627983"/>
                </a:lnTo>
                <a:lnTo>
                  <a:pt x="2744109" y="598627"/>
                </a:lnTo>
                <a:lnTo>
                  <a:pt x="2775808" y="571388"/>
                </a:lnTo>
                <a:lnTo>
                  <a:pt x="2812065" y="546496"/>
                </a:lnTo>
                <a:lnTo>
                  <a:pt x="2852510" y="524180"/>
                </a:lnTo>
                <a:lnTo>
                  <a:pt x="2896770" y="504668"/>
                </a:lnTo>
                <a:lnTo>
                  <a:pt x="2944474" y="488190"/>
                </a:lnTo>
                <a:lnTo>
                  <a:pt x="2995251" y="474976"/>
                </a:lnTo>
                <a:lnTo>
                  <a:pt x="3048728" y="465253"/>
                </a:lnTo>
                <a:lnTo>
                  <a:pt x="3104535" y="459251"/>
                </a:lnTo>
                <a:lnTo>
                  <a:pt x="3162300" y="457200"/>
                </a:lnTo>
                <a:lnTo>
                  <a:pt x="3220064" y="459251"/>
                </a:lnTo>
                <a:lnTo>
                  <a:pt x="3275871" y="465253"/>
                </a:lnTo>
                <a:lnTo>
                  <a:pt x="3329348" y="474976"/>
                </a:lnTo>
                <a:lnTo>
                  <a:pt x="3380125" y="488190"/>
                </a:lnTo>
                <a:lnTo>
                  <a:pt x="3427829" y="504668"/>
                </a:lnTo>
                <a:lnTo>
                  <a:pt x="3472089" y="524180"/>
                </a:lnTo>
                <a:lnTo>
                  <a:pt x="3512534" y="546496"/>
                </a:lnTo>
                <a:lnTo>
                  <a:pt x="3548791" y="571388"/>
                </a:lnTo>
                <a:lnTo>
                  <a:pt x="3580490" y="598627"/>
                </a:lnTo>
                <a:lnTo>
                  <a:pt x="3607259" y="627983"/>
                </a:lnTo>
                <a:lnTo>
                  <a:pt x="3644519" y="692131"/>
                </a:lnTo>
                <a:lnTo>
                  <a:pt x="3657600" y="762000"/>
                </a:lnTo>
                <a:lnTo>
                  <a:pt x="3654267" y="797534"/>
                </a:lnTo>
                <a:lnTo>
                  <a:pt x="3644519" y="831868"/>
                </a:lnTo>
                <a:lnTo>
                  <a:pt x="3607259" y="896016"/>
                </a:lnTo>
                <a:lnTo>
                  <a:pt x="3580490" y="925372"/>
                </a:lnTo>
                <a:lnTo>
                  <a:pt x="3548791" y="952611"/>
                </a:lnTo>
                <a:lnTo>
                  <a:pt x="3512534" y="977503"/>
                </a:lnTo>
                <a:lnTo>
                  <a:pt x="3472089" y="999819"/>
                </a:lnTo>
                <a:lnTo>
                  <a:pt x="3427829" y="1019331"/>
                </a:lnTo>
                <a:lnTo>
                  <a:pt x="3380125" y="1035809"/>
                </a:lnTo>
                <a:lnTo>
                  <a:pt x="3329348" y="1049023"/>
                </a:lnTo>
                <a:lnTo>
                  <a:pt x="3275871" y="1058746"/>
                </a:lnTo>
                <a:lnTo>
                  <a:pt x="3220064" y="1064748"/>
                </a:lnTo>
                <a:lnTo>
                  <a:pt x="3162300" y="1066800"/>
                </a:lnTo>
                <a:lnTo>
                  <a:pt x="3104535" y="1064748"/>
                </a:lnTo>
                <a:lnTo>
                  <a:pt x="3048728" y="1058746"/>
                </a:lnTo>
                <a:lnTo>
                  <a:pt x="2995251" y="1049023"/>
                </a:lnTo>
                <a:lnTo>
                  <a:pt x="2944474" y="1035809"/>
                </a:lnTo>
                <a:lnTo>
                  <a:pt x="2896770" y="1019331"/>
                </a:lnTo>
                <a:lnTo>
                  <a:pt x="2852510" y="999819"/>
                </a:lnTo>
                <a:lnTo>
                  <a:pt x="2812065" y="977503"/>
                </a:lnTo>
                <a:lnTo>
                  <a:pt x="2775808" y="952611"/>
                </a:lnTo>
                <a:lnTo>
                  <a:pt x="2744109" y="925372"/>
                </a:lnTo>
                <a:lnTo>
                  <a:pt x="2717340" y="896016"/>
                </a:lnTo>
                <a:lnTo>
                  <a:pt x="2680080" y="831868"/>
                </a:lnTo>
                <a:lnTo>
                  <a:pt x="2667000" y="762000"/>
                </a:lnTo>
                <a:close/>
              </a:path>
              <a:path w="4572000" h="1066800">
                <a:moveTo>
                  <a:pt x="4114800" y="228600"/>
                </a:moveTo>
                <a:lnTo>
                  <a:pt x="4119444" y="182533"/>
                </a:lnTo>
                <a:lnTo>
                  <a:pt x="4132766" y="139624"/>
                </a:lnTo>
                <a:lnTo>
                  <a:pt x="4153845" y="100793"/>
                </a:lnTo>
                <a:lnTo>
                  <a:pt x="4181760" y="66960"/>
                </a:lnTo>
                <a:lnTo>
                  <a:pt x="4215593" y="39045"/>
                </a:lnTo>
                <a:lnTo>
                  <a:pt x="4254424" y="17966"/>
                </a:lnTo>
                <a:lnTo>
                  <a:pt x="4297333" y="4644"/>
                </a:lnTo>
                <a:lnTo>
                  <a:pt x="4343400" y="0"/>
                </a:lnTo>
                <a:lnTo>
                  <a:pt x="4389466" y="4644"/>
                </a:lnTo>
                <a:lnTo>
                  <a:pt x="4432375" y="17966"/>
                </a:lnTo>
                <a:lnTo>
                  <a:pt x="4471206" y="39045"/>
                </a:lnTo>
                <a:lnTo>
                  <a:pt x="4505039" y="66960"/>
                </a:lnTo>
                <a:lnTo>
                  <a:pt x="4532954" y="100793"/>
                </a:lnTo>
                <a:lnTo>
                  <a:pt x="4554033" y="139624"/>
                </a:lnTo>
                <a:lnTo>
                  <a:pt x="4567355" y="182533"/>
                </a:lnTo>
                <a:lnTo>
                  <a:pt x="4572000" y="228600"/>
                </a:lnTo>
                <a:lnTo>
                  <a:pt x="4567355" y="274666"/>
                </a:lnTo>
                <a:lnTo>
                  <a:pt x="4554033" y="317575"/>
                </a:lnTo>
                <a:lnTo>
                  <a:pt x="4532954" y="356406"/>
                </a:lnTo>
                <a:lnTo>
                  <a:pt x="4505039" y="390239"/>
                </a:lnTo>
                <a:lnTo>
                  <a:pt x="4471206" y="418154"/>
                </a:lnTo>
                <a:lnTo>
                  <a:pt x="4432375" y="439233"/>
                </a:lnTo>
                <a:lnTo>
                  <a:pt x="4389466" y="452555"/>
                </a:lnTo>
                <a:lnTo>
                  <a:pt x="4343400" y="457200"/>
                </a:lnTo>
                <a:lnTo>
                  <a:pt x="4297333" y="452555"/>
                </a:lnTo>
                <a:lnTo>
                  <a:pt x="4254424" y="439233"/>
                </a:lnTo>
                <a:lnTo>
                  <a:pt x="4215593" y="418154"/>
                </a:lnTo>
                <a:lnTo>
                  <a:pt x="4181760" y="390239"/>
                </a:lnTo>
                <a:lnTo>
                  <a:pt x="4153845" y="356406"/>
                </a:lnTo>
                <a:lnTo>
                  <a:pt x="4132766" y="317575"/>
                </a:lnTo>
                <a:lnTo>
                  <a:pt x="4119444" y="274666"/>
                </a:lnTo>
                <a:lnTo>
                  <a:pt x="4114800" y="228600"/>
                </a:lnTo>
                <a:close/>
              </a:path>
              <a:path w="4572000" h="1066800">
                <a:moveTo>
                  <a:pt x="1524000" y="228600"/>
                </a:moveTo>
                <a:lnTo>
                  <a:pt x="1528644" y="182533"/>
                </a:lnTo>
                <a:lnTo>
                  <a:pt x="1541966" y="139624"/>
                </a:lnTo>
                <a:lnTo>
                  <a:pt x="1563045" y="100793"/>
                </a:lnTo>
                <a:lnTo>
                  <a:pt x="1590960" y="66960"/>
                </a:lnTo>
                <a:lnTo>
                  <a:pt x="1624793" y="39045"/>
                </a:lnTo>
                <a:lnTo>
                  <a:pt x="1663624" y="17966"/>
                </a:lnTo>
                <a:lnTo>
                  <a:pt x="1706533" y="4644"/>
                </a:lnTo>
                <a:lnTo>
                  <a:pt x="1752600" y="0"/>
                </a:lnTo>
                <a:lnTo>
                  <a:pt x="1798666" y="4644"/>
                </a:lnTo>
                <a:lnTo>
                  <a:pt x="1841575" y="17966"/>
                </a:lnTo>
                <a:lnTo>
                  <a:pt x="1880406" y="39045"/>
                </a:lnTo>
                <a:lnTo>
                  <a:pt x="1914239" y="66960"/>
                </a:lnTo>
                <a:lnTo>
                  <a:pt x="1942154" y="100793"/>
                </a:lnTo>
                <a:lnTo>
                  <a:pt x="1963233" y="139624"/>
                </a:lnTo>
                <a:lnTo>
                  <a:pt x="1976555" y="182533"/>
                </a:lnTo>
                <a:lnTo>
                  <a:pt x="1981200" y="228600"/>
                </a:lnTo>
                <a:lnTo>
                  <a:pt x="1976555" y="274666"/>
                </a:lnTo>
                <a:lnTo>
                  <a:pt x="1963233" y="317575"/>
                </a:lnTo>
                <a:lnTo>
                  <a:pt x="1942154" y="356406"/>
                </a:lnTo>
                <a:lnTo>
                  <a:pt x="1914239" y="390239"/>
                </a:lnTo>
                <a:lnTo>
                  <a:pt x="1880406" y="418154"/>
                </a:lnTo>
                <a:lnTo>
                  <a:pt x="1841575" y="439233"/>
                </a:lnTo>
                <a:lnTo>
                  <a:pt x="1798666" y="452555"/>
                </a:lnTo>
                <a:lnTo>
                  <a:pt x="1752600" y="457200"/>
                </a:lnTo>
                <a:lnTo>
                  <a:pt x="1706533" y="452555"/>
                </a:lnTo>
                <a:lnTo>
                  <a:pt x="1663624" y="439233"/>
                </a:lnTo>
                <a:lnTo>
                  <a:pt x="1624793" y="418154"/>
                </a:lnTo>
                <a:lnTo>
                  <a:pt x="1590960" y="390239"/>
                </a:lnTo>
                <a:lnTo>
                  <a:pt x="1563045" y="356406"/>
                </a:lnTo>
                <a:lnTo>
                  <a:pt x="1541966" y="317575"/>
                </a:lnTo>
                <a:lnTo>
                  <a:pt x="1528644" y="274666"/>
                </a:lnTo>
                <a:lnTo>
                  <a:pt x="1524000" y="228600"/>
                </a:lnTo>
                <a:close/>
              </a:path>
            </a:pathLst>
          </a:custGeom>
          <a:ln w="19050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07732" y="314579"/>
            <a:ext cx="7654925" cy="735965"/>
            <a:chOff x="707732" y="314579"/>
            <a:chExt cx="7654925" cy="735965"/>
          </a:xfrm>
        </p:grpSpPr>
        <p:sp>
          <p:nvSpPr>
            <p:cNvPr id="3" name="object 3"/>
            <p:cNvSpPr/>
            <p:nvPr/>
          </p:nvSpPr>
          <p:spPr>
            <a:xfrm>
              <a:off x="731520" y="693420"/>
              <a:ext cx="7630668" cy="3566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13828" y="320675"/>
              <a:ext cx="7614545" cy="69583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767375" y="672465"/>
              <a:ext cx="117427" cy="1245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4448322" y="569087"/>
              <a:ext cx="98659" cy="20116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839715" y="314579"/>
              <a:ext cx="3494754" cy="70802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667156" y="462026"/>
              <a:ext cx="648335" cy="413384"/>
            </a:xfrm>
            <a:custGeom>
              <a:avLst/>
              <a:gdLst/>
              <a:ahLst/>
              <a:cxnLst/>
              <a:rect l="l" t="t" r="r" b="b"/>
              <a:pathLst>
                <a:path w="648335" h="413384">
                  <a:moveTo>
                    <a:pt x="575786" y="0"/>
                  </a:moveTo>
                  <a:lnTo>
                    <a:pt x="622952" y="21109"/>
                  </a:lnTo>
                  <a:lnTo>
                    <a:pt x="641667" y="58681"/>
                  </a:lnTo>
                  <a:lnTo>
                    <a:pt x="648128" y="116403"/>
                  </a:lnTo>
                  <a:lnTo>
                    <a:pt x="646525" y="152908"/>
                  </a:lnTo>
                  <a:lnTo>
                    <a:pt x="642473" y="203185"/>
                  </a:lnTo>
                  <a:lnTo>
                    <a:pt x="638403" y="253439"/>
                  </a:lnTo>
                  <a:lnTo>
                    <a:pt x="634327" y="303674"/>
                  </a:lnTo>
                  <a:lnTo>
                    <a:pt x="630257" y="353897"/>
                  </a:lnTo>
                  <a:lnTo>
                    <a:pt x="626205" y="404113"/>
                  </a:lnTo>
                  <a:lnTo>
                    <a:pt x="600182" y="404113"/>
                  </a:lnTo>
                  <a:lnTo>
                    <a:pt x="574135" y="404113"/>
                  </a:lnTo>
                  <a:lnTo>
                    <a:pt x="548088" y="404113"/>
                  </a:lnTo>
                  <a:lnTo>
                    <a:pt x="522065" y="404113"/>
                  </a:lnTo>
                  <a:lnTo>
                    <a:pt x="527780" y="349801"/>
                  </a:lnTo>
                  <a:lnTo>
                    <a:pt x="533495" y="295465"/>
                  </a:lnTo>
                  <a:lnTo>
                    <a:pt x="539210" y="241129"/>
                  </a:lnTo>
                  <a:lnTo>
                    <a:pt x="544925" y="186816"/>
                  </a:lnTo>
                  <a:lnTo>
                    <a:pt x="546139" y="169600"/>
                  </a:lnTo>
                  <a:lnTo>
                    <a:pt x="545973" y="155098"/>
                  </a:lnTo>
                  <a:lnTo>
                    <a:pt x="544425" y="143311"/>
                  </a:lnTo>
                  <a:lnTo>
                    <a:pt x="518509" y="118745"/>
                  </a:lnTo>
                  <a:lnTo>
                    <a:pt x="509932" y="120052"/>
                  </a:lnTo>
                  <a:lnTo>
                    <a:pt x="481060" y="152046"/>
                  </a:lnTo>
                  <a:lnTo>
                    <a:pt x="470963" y="189472"/>
                  </a:lnTo>
                  <a:lnTo>
                    <a:pt x="461390" y="261810"/>
                  </a:lnTo>
                  <a:lnTo>
                    <a:pt x="455580" y="309245"/>
                  </a:lnTo>
                  <a:lnTo>
                    <a:pt x="449770" y="356679"/>
                  </a:lnTo>
                  <a:lnTo>
                    <a:pt x="443960" y="404113"/>
                  </a:lnTo>
                  <a:lnTo>
                    <a:pt x="418052" y="404113"/>
                  </a:lnTo>
                  <a:lnTo>
                    <a:pt x="392144" y="404113"/>
                  </a:lnTo>
                  <a:lnTo>
                    <a:pt x="366236" y="404113"/>
                  </a:lnTo>
                  <a:lnTo>
                    <a:pt x="340328" y="404113"/>
                  </a:lnTo>
                  <a:lnTo>
                    <a:pt x="347567" y="354726"/>
                  </a:lnTo>
                  <a:lnTo>
                    <a:pt x="354804" y="305339"/>
                  </a:lnTo>
                  <a:lnTo>
                    <a:pt x="362038" y="255952"/>
                  </a:lnTo>
                  <a:lnTo>
                    <a:pt x="369268" y="206565"/>
                  </a:lnTo>
                  <a:lnTo>
                    <a:pt x="376492" y="157178"/>
                  </a:lnTo>
                  <a:lnTo>
                    <a:pt x="383708" y="107791"/>
                  </a:lnTo>
                  <a:lnTo>
                    <a:pt x="390916" y="58404"/>
                  </a:lnTo>
                  <a:lnTo>
                    <a:pt x="398113" y="9016"/>
                  </a:lnTo>
                  <a:lnTo>
                    <a:pt x="420096" y="9016"/>
                  </a:lnTo>
                  <a:lnTo>
                    <a:pt x="442055" y="9016"/>
                  </a:lnTo>
                  <a:lnTo>
                    <a:pt x="464014" y="9016"/>
                  </a:lnTo>
                  <a:lnTo>
                    <a:pt x="485997" y="9016"/>
                  </a:lnTo>
                  <a:lnTo>
                    <a:pt x="483997" y="25114"/>
                  </a:lnTo>
                  <a:lnTo>
                    <a:pt x="481996" y="41211"/>
                  </a:lnTo>
                  <a:lnTo>
                    <a:pt x="479996" y="57308"/>
                  </a:lnTo>
                  <a:lnTo>
                    <a:pt x="477996" y="73406"/>
                  </a:lnTo>
                  <a:lnTo>
                    <a:pt x="490212" y="55094"/>
                  </a:lnTo>
                  <a:lnTo>
                    <a:pt x="524859" y="17018"/>
                  </a:lnTo>
                  <a:lnTo>
                    <a:pt x="561756" y="1069"/>
                  </a:lnTo>
                  <a:lnTo>
                    <a:pt x="575786" y="0"/>
                  </a:lnTo>
                  <a:close/>
                </a:path>
                <a:path w="648335" h="413384">
                  <a:moveTo>
                    <a:pt x="206724" y="0"/>
                  </a:moveTo>
                  <a:lnTo>
                    <a:pt x="259980" y="4286"/>
                  </a:lnTo>
                  <a:lnTo>
                    <a:pt x="303472" y="28444"/>
                  </a:lnTo>
                  <a:lnTo>
                    <a:pt x="320667" y="72411"/>
                  </a:lnTo>
                  <a:lnTo>
                    <a:pt x="322828" y="102090"/>
                  </a:lnTo>
                  <a:lnTo>
                    <a:pt x="322691" y="116919"/>
                  </a:lnTo>
                  <a:lnTo>
                    <a:pt x="321720" y="131391"/>
                  </a:lnTo>
                  <a:lnTo>
                    <a:pt x="319881" y="145541"/>
                  </a:lnTo>
                  <a:lnTo>
                    <a:pt x="312852" y="189166"/>
                  </a:lnTo>
                  <a:lnTo>
                    <a:pt x="305847" y="232790"/>
                  </a:lnTo>
                  <a:lnTo>
                    <a:pt x="298842" y="276415"/>
                  </a:lnTo>
                  <a:lnTo>
                    <a:pt x="291814" y="320039"/>
                  </a:lnTo>
                  <a:lnTo>
                    <a:pt x="289885" y="333206"/>
                  </a:lnTo>
                  <a:lnTo>
                    <a:pt x="288480" y="344884"/>
                  </a:lnTo>
                  <a:lnTo>
                    <a:pt x="287599" y="355062"/>
                  </a:lnTo>
                  <a:lnTo>
                    <a:pt x="287242" y="363727"/>
                  </a:lnTo>
                  <a:lnTo>
                    <a:pt x="287430" y="372181"/>
                  </a:lnTo>
                  <a:lnTo>
                    <a:pt x="288178" y="381730"/>
                  </a:lnTo>
                  <a:lnTo>
                    <a:pt x="289474" y="392374"/>
                  </a:lnTo>
                  <a:lnTo>
                    <a:pt x="291306" y="404113"/>
                  </a:lnTo>
                  <a:lnTo>
                    <a:pt x="267017" y="404113"/>
                  </a:lnTo>
                  <a:lnTo>
                    <a:pt x="242728" y="404113"/>
                  </a:lnTo>
                  <a:lnTo>
                    <a:pt x="218439" y="404113"/>
                  </a:lnTo>
                  <a:lnTo>
                    <a:pt x="194151" y="404113"/>
                  </a:lnTo>
                  <a:lnTo>
                    <a:pt x="191992" y="393953"/>
                  </a:lnTo>
                  <a:lnTo>
                    <a:pt x="190849" y="386207"/>
                  </a:lnTo>
                  <a:lnTo>
                    <a:pt x="190722" y="380873"/>
                  </a:lnTo>
                  <a:lnTo>
                    <a:pt x="190468" y="375538"/>
                  </a:lnTo>
                  <a:lnTo>
                    <a:pt x="190849" y="367157"/>
                  </a:lnTo>
                  <a:lnTo>
                    <a:pt x="191738" y="355726"/>
                  </a:lnTo>
                  <a:lnTo>
                    <a:pt x="179167" y="369063"/>
                  </a:lnTo>
                  <a:lnTo>
                    <a:pt x="143859" y="396621"/>
                  </a:lnTo>
                  <a:lnTo>
                    <a:pt x="94531" y="411980"/>
                  </a:lnTo>
                  <a:lnTo>
                    <a:pt x="76676" y="413003"/>
                  </a:lnTo>
                  <a:lnTo>
                    <a:pt x="54369" y="410973"/>
                  </a:lnTo>
                  <a:lnTo>
                    <a:pt x="10382" y="380238"/>
                  </a:lnTo>
                  <a:lnTo>
                    <a:pt x="0" y="343773"/>
                  </a:lnTo>
                  <a:lnTo>
                    <a:pt x="166" y="322641"/>
                  </a:lnTo>
                  <a:lnTo>
                    <a:pt x="9923" y="278040"/>
                  </a:lnTo>
                  <a:lnTo>
                    <a:pt x="27104" y="241032"/>
                  </a:lnTo>
                  <a:lnTo>
                    <a:pt x="68373" y="200247"/>
                  </a:lnTo>
                  <a:lnTo>
                    <a:pt x="111220" y="182372"/>
                  </a:lnTo>
                  <a:lnTo>
                    <a:pt x="138058" y="174442"/>
                  </a:lnTo>
                  <a:lnTo>
                    <a:pt x="159718" y="167798"/>
                  </a:lnTo>
                  <a:lnTo>
                    <a:pt x="196570" y="154676"/>
                  </a:lnTo>
                  <a:lnTo>
                    <a:pt x="227429" y="127400"/>
                  </a:lnTo>
                  <a:lnTo>
                    <a:pt x="228028" y="116586"/>
                  </a:lnTo>
                  <a:lnTo>
                    <a:pt x="227341" y="107866"/>
                  </a:lnTo>
                  <a:lnTo>
                    <a:pt x="201644" y="90043"/>
                  </a:lnTo>
                  <a:lnTo>
                    <a:pt x="190426" y="90801"/>
                  </a:lnTo>
                  <a:lnTo>
                    <a:pt x="152749" y="115395"/>
                  </a:lnTo>
                  <a:lnTo>
                    <a:pt x="141700" y="136906"/>
                  </a:lnTo>
                  <a:lnTo>
                    <a:pt x="119318" y="133096"/>
                  </a:lnTo>
                  <a:lnTo>
                    <a:pt x="96948" y="129286"/>
                  </a:lnTo>
                  <a:lnTo>
                    <a:pt x="74602" y="125475"/>
                  </a:lnTo>
                  <a:lnTo>
                    <a:pt x="52292" y="121665"/>
                  </a:lnTo>
                  <a:lnTo>
                    <a:pt x="59219" y="103713"/>
                  </a:lnTo>
                  <a:lnTo>
                    <a:pt x="80740" y="61975"/>
                  </a:lnTo>
                  <a:lnTo>
                    <a:pt x="106529" y="32615"/>
                  </a:lnTo>
                  <a:lnTo>
                    <a:pt x="144956" y="9826"/>
                  </a:lnTo>
                  <a:lnTo>
                    <a:pt x="193669" y="402"/>
                  </a:lnTo>
                  <a:lnTo>
                    <a:pt x="206724" y="0"/>
                  </a:lnTo>
                  <a:close/>
                </a:path>
              </a:pathLst>
            </a:custGeom>
            <a:ln w="12192">
              <a:solidFill>
                <a:srgbClr val="B1B1B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07732" y="314579"/>
              <a:ext cx="2811280" cy="70802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354994" y="320675"/>
              <a:ext cx="285750" cy="554355"/>
            </a:xfrm>
            <a:custGeom>
              <a:avLst/>
              <a:gdLst/>
              <a:ahLst/>
              <a:cxnLst/>
              <a:rect l="l" t="t" r="r" b="b"/>
              <a:pathLst>
                <a:path w="285750" h="554355">
                  <a:moveTo>
                    <a:pt x="194145" y="0"/>
                  </a:moveTo>
                  <a:lnTo>
                    <a:pt x="217025" y="0"/>
                  </a:lnTo>
                  <a:lnTo>
                    <a:pt x="239928" y="0"/>
                  </a:lnTo>
                  <a:lnTo>
                    <a:pt x="262832" y="0"/>
                  </a:lnTo>
                  <a:lnTo>
                    <a:pt x="285712" y="0"/>
                  </a:lnTo>
                  <a:lnTo>
                    <a:pt x="285611" y="49596"/>
                  </a:lnTo>
                  <a:lnTo>
                    <a:pt x="285515" y="99187"/>
                  </a:lnTo>
                  <a:lnTo>
                    <a:pt x="285423" y="148774"/>
                  </a:lnTo>
                  <a:lnTo>
                    <a:pt x="285334" y="198358"/>
                  </a:lnTo>
                  <a:lnTo>
                    <a:pt x="285247" y="247941"/>
                  </a:lnTo>
                  <a:lnTo>
                    <a:pt x="285160" y="297523"/>
                  </a:lnTo>
                  <a:lnTo>
                    <a:pt x="285073" y="347106"/>
                  </a:lnTo>
                  <a:lnTo>
                    <a:pt x="284984" y="396690"/>
                  </a:lnTo>
                  <a:lnTo>
                    <a:pt x="284893" y="446277"/>
                  </a:lnTo>
                  <a:lnTo>
                    <a:pt x="284797" y="495868"/>
                  </a:lnTo>
                  <a:lnTo>
                    <a:pt x="284696" y="545464"/>
                  </a:lnTo>
                  <a:lnTo>
                    <a:pt x="260427" y="545464"/>
                  </a:lnTo>
                  <a:lnTo>
                    <a:pt x="236182" y="545464"/>
                  </a:lnTo>
                  <a:lnTo>
                    <a:pt x="211937" y="545464"/>
                  </a:lnTo>
                  <a:lnTo>
                    <a:pt x="187668" y="545464"/>
                  </a:lnTo>
                  <a:lnTo>
                    <a:pt x="188029" y="530871"/>
                  </a:lnTo>
                  <a:lnTo>
                    <a:pt x="188366" y="516254"/>
                  </a:lnTo>
                  <a:lnTo>
                    <a:pt x="188704" y="501638"/>
                  </a:lnTo>
                  <a:lnTo>
                    <a:pt x="189065" y="487045"/>
                  </a:lnTo>
                  <a:lnTo>
                    <a:pt x="159615" y="529282"/>
                  </a:lnTo>
                  <a:lnTo>
                    <a:pt x="126628" y="550132"/>
                  </a:lnTo>
                  <a:lnTo>
                    <a:pt x="100165" y="554354"/>
                  </a:lnTo>
                  <a:lnTo>
                    <a:pt x="74366" y="550539"/>
                  </a:lnTo>
                  <a:lnTo>
                    <a:pt x="33960" y="519904"/>
                  </a:lnTo>
                  <a:lnTo>
                    <a:pt x="9108" y="460678"/>
                  </a:lnTo>
                  <a:lnTo>
                    <a:pt x="0" y="386054"/>
                  </a:lnTo>
                  <a:lnTo>
                    <a:pt x="1232" y="343788"/>
                  </a:lnTo>
                  <a:lnTo>
                    <a:pt x="6342" y="297561"/>
                  </a:lnTo>
                  <a:lnTo>
                    <a:pt x="14773" y="257143"/>
                  </a:lnTo>
                  <a:lnTo>
                    <a:pt x="41364" y="193548"/>
                  </a:lnTo>
                  <a:lnTo>
                    <a:pt x="77051" y="154447"/>
                  </a:lnTo>
                  <a:lnTo>
                    <a:pt x="118834" y="141350"/>
                  </a:lnTo>
                  <a:lnTo>
                    <a:pt x="129524" y="142109"/>
                  </a:lnTo>
                  <a:lnTo>
                    <a:pt x="166832" y="160008"/>
                  </a:lnTo>
                  <a:lnTo>
                    <a:pt x="189192" y="188975"/>
                  </a:lnTo>
                  <a:lnTo>
                    <a:pt x="190430" y="141732"/>
                  </a:lnTo>
                  <a:lnTo>
                    <a:pt x="191668" y="94487"/>
                  </a:lnTo>
                  <a:lnTo>
                    <a:pt x="192907" y="47243"/>
                  </a:lnTo>
                  <a:lnTo>
                    <a:pt x="194145" y="0"/>
                  </a:lnTo>
                  <a:close/>
                </a:path>
              </a:pathLst>
            </a:custGeom>
            <a:ln w="12192">
              <a:solidFill>
                <a:srgbClr val="B1B1B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1434211" y="1136903"/>
            <a:ext cx="6083935" cy="1183005"/>
            <a:chOff x="1434211" y="1136903"/>
            <a:chExt cx="6083935" cy="1183005"/>
          </a:xfrm>
        </p:grpSpPr>
        <p:sp>
          <p:nvSpPr>
            <p:cNvPr id="12" name="object 12"/>
            <p:cNvSpPr/>
            <p:nvPr/>
          </p:nvSpPr>
          <p:spPr>
            <a:xfrm>
              <a:off x="1458468" y="1738883"/>
              <a:ext cx="6059424" cy="58064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440307" y="1143634"/>
              <a:ext cx="6044426" cy="114236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6686766" y="1567687"/>
              <a:ext cx="165735" cy="306070"/>
            </a:xfrm>
            <a:custGeom>
              <a:avLst/>
              <a:gdLst/>
              <a:ahLst/>
              <a:cxnLst/>
              <a:rect l="l" t="t" r="r" b="b"/>
              <a:pathLst>
                <a:path w="165734" h="306069">
                  <a:moveTo>
                    <a:pt x="13626" y="0"/>
                  </a:moveTo>
                  <a:lnTo>
                    <a:pt x="6338" y="2287"/>
                  </a:lnTo>
                  <a:lnTo>
                    <a:pt x="1799" y="9159"/>
                  </a:lnTo>
                  <a:lnTo>
                    <a:pt x="0" y="20627"/>
                  </a:lnTo>
                  <a:lnTo>
                    <a:pt x="926" y="36702"/>
                  </a:lnTo>
                  <a:lnTo>
                    <a:pt x="13356" y="84978"/>
                  </a:lnTo>
                  <a:lnTo>
                    <a:pt x="41693" y="156210"/>
                  </a:lnTo>
                  <a:lnTo>
                    <a:pt x="58150" y="191762"/>
                  </a:lnTo>
                  <a:lnTo>
                    <a:pt x="89253" y="248150"/>
                  </a:lnTo>
                  <a:lnTo>
                    <a:pt x="117711" y="285061"/>
                  </a:lnTo>
                  <a:lnTo>
                    <a:pt x="151929" y="305688"/>
                  </a:lnTo>
                  <a:lnTo>
                    <a:pt x="159049" y="303496"/>
                  </a:lnTo>
                  <a:lnTo>
                    <a:pt x="163454" y="296910"/>
                  </a:lnTo>
                  <a:lnTo>
                    <a:pt x="165145" y="285918"/>
                  </a:lnTo>
                  <a:lnTo>
                    <a:pt x="164121" y="270510"/>
                  </a:lnTo>
                  <a:lnTo>
                    <a:pt x="150993" y="222869"/>
                  </a:lnTo>
                  <a:lnTo>
                    <a:pt x="120814" y="150749"/>
                  </a:lnTo>
                  <a:lnTo>
                    <a:pt x="103554" y="114405"/>
                  </a:lnTo>
                  <a:lnTo>
                    <a:pt x="71844" y="57290"/>
                  </a:lnTo>
                  <a:lnTo>
                    <a:pt x="44291" y="20466"/>
                  </a:lnTo>
                  <a:lnTo>
                    <a:pt x="13626" y="0"/>
                  </a:lnTo>
                  <a:close/>
                </a:path>
              </a:pathLst>
            </a:custGeom>
            <a:ln w="12192">
              <a:solidFill>
                <a:srgbClr val="B1B1B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7114010" y="1526539"/>
              <a:ext cx="142515" cy="14490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4404233" y="1387220"/>
              <a:ext cx="3081020" cy="899160"/>
            </a:xfrm>
            <a:custGeom>
              <a:avLst/>
              <a:gdLst/>
              <a:ahLst/>
              <a:cxnLst/>
              <a:rect l="l" t="t" r="r" b="b"/>
              <a:pathLst>
                <a:path w="3081020" h="899160">
                  <a:moveTo>
                    <a:pt x="1949577" y="14477"/>
                  </a:moveTo>
                  <a:lnTo>
                    <a:pt x="1971577" y="14477"/>
                  </a:lnTo>
                  <a:lnTo>
                    <a:pt x="1993566" y="14477"/>
                  </a:lnTo>
                  <a:lnTo>
                    <a:pt x="2015531" y="14477"/>
                  </a:lnTo>
                  <a:lnTo>
                    <a:pt x="2037461" y="14477"/>
                  </a:lnTo>
                  <a:lnTo>
                    <a:pt x="2056238" y="60250"/>
                  </a:lnTo>
                  <a:lnTo>
                    <a:pt x="2075016" y="106019"/>
                  </a:lnTo>
                  <a:lnTo>
                    <a:pt x="2093794" y="151785"/>
                  </a:lnTo>
                  <a:lnTo>
                    <a:pt x="2112572" y="197547"/>
                  </a:lnTo>
                  <a:lnTo>
                    <a:pt x="2131350" y="243307"/>
                  </a:lnTo>
                  <a:lnTo>
                    <a:pt x="2150128" y="289064"/>
                  </a:lnTo>
                  <a:lnTo>
                    <a:pt x="2168905" y="334819"/>
                  </a:lnTo>
                  <a:lnTo>
                    <a:pt x="2187683" y="380572"/>
                  </a:lnTo>
                  <a:lnTo>
                    <a:pt x="2206461" y="426324"/>
                  </a:lnTo>
                  <a:lnTo>
                    <a:pt x="2225239" y="472074"/>
                  </a:lnTo>
                  <a:lnTo>
                    <a:pt x="2244017" y="517823"/>
                  </a:lnTo>
                  <a:lnTo>
                    <a:pt x="2262795" y="563571"/>
                  </a:lnTo>
                  <a:lnTo>
                    <a:pt x="2281573" y="609318"/>
                  </a:lnTo>
                  <a:lnTo>
                    <a:pt x="2300350" y="655065"/>
                  </a:lnTo>
                  <a:lnTo>
                    <a:pt x="2275415" y="655065"/>
                  </a:lnTo>
                  <a:lnTo>
                    <a:pt x="2250503" y="655065"/>
                  </a:lnTo>
                  <a:lnTo>
                    <a:pt x="2225591" y="655065"/>
                  </a:lnTo>
                  <a:lnTo>
                    <a:pt x="2200656" y="655065"/>
                  </a:lnTo>
                  <a:lnTo>
                    <a:pt x="2182721" y="609318"/>
                  </a:lnTo>
                  <a:lnTo>
                    <a:pt x="2164787" y="563571"/>
                  </a:lnTo>
                  <a:lnTo>
                    <a:pt x="2146853" y="517823"/>
                  </a:lnTo>
                  <a:lnTo>
                    <a:pt x="2128919" y="472074"/>
                  </a:lnTo>
                  <a:lnTo>
                    <a:pt x="2110984" y="426324"/>
                  </a:lnTo>
                  <a:lnTo>
                    <a:pt x="2093050" y="380572"/>
                  </a:lnTo>
                  <a:lnTo>
                    <a:pt x="2075116" y="334819"/>
                  </a:lnTo>
                  <a:lnTo>
                    <a:pt x="2057182" y="289064"/>
                  </a:lnTo>
                  <a:lnTo>
                    <a:pt x="2039248" y="243307"/>
                  </a:lnTo>
                  <a:lnTo>
                    <a:pt x="2021313" y="197547"/>
                  </a:lnTo>
                  <a:lnTo>
                    <a:pt x="2003379" y="151785"/>
                  </a:lnTo>
                  <a:lnTo>
                    <a:pt x="1985445" y="106019"/>
                  </a:lnTo>
                  <a:lnTo>
                    <a:pt x="1967511" y="60250"/>
                  </a:lnTo>
                  <a:lnTo>
                    <a:pt x="1949577" y="14477"/>
                  </a:lnTo>
                  <a:close/>
                </a:path>
                <a:path w="3081020" h="899160">
                  <a:moveTo>
                    <a:pt x="1211833" y="14477"/>
                  </a:moveTo>
                  <a:lnTo>
                    <a:pt x="1233763" y="14477"/>
                  </a:lnTo>
                  <a:lnTo>
                    <a:pt x="1255728" y="14477"/>
                  </a:lnTo>
                  <a:lnTo>
                    <a:pt x="1277717" y="14477"/>
                  </a:lnTo>
                  <a:lnTo>
                    <a:pt x="1299717" y="14477"/>
                  </a:lnTo>
                  <a:lnTo>
                    <a:pt x="1312410" y="63771"/>
                  </a:lnTo>
                  <a:lnTo>
                    <a:pt x="1325106" y="113060"/>
                  </a:lnTo>
                  <a:lnTo>
                    <a:pt x="1337805" y="162345"/>
                  </a:lnTo>
                  <a:lnTo>
                    <a:pt x="1350507" y="211627"/>
                  </a:lnTo>
                  <a:lnTo>
                    <a:pt x="1363211" y="260906"/>
                  </a:lnTo>
                  <a:lnTo>
                    <a:pt x="1375915" y="310182"/>
                  </a:lnTo>
                  <a:lnTo>
                    <a:pt x="1388620" y="359456"/>
                  </a:lnTo>
                  <a:lnTo>
                    <a:pt x="1401324" y="408727"/>
                  </a:lnTo>
                  <a:lnTo>
                    <a:pt x="1414028" y="457997"/>
                  </a:lnTo>
                  <a:lnTo>
                    <a:pt x="1426730" y="507265"/>
                  </a:lnTo>
                  <a:lnTo>
                    <a:pt x="1439429" y="556533"/>
                  </a:lnTo>
                  <a:lnTo>
                    <a:pt x="1452125" y="605799"/>
                  </a:lnTo>
                  <a:lnTo>
                    <a:pt x="1464817" y="655065"/>
                  </a:lnTo>
                  <a:lnTo>
                    <a:pt x="1439937" y="655065"/>
                  </a:lnTo>
                  <a:lnTo>
                    <a:pt x="1415033" y="655065"/>
                  </a:lnTo>
                  <a:lnTo>
                    <a:pt x="1390130" y="655065"/>
                  </a:lnTo>
                  <a:lnTo>
                    <a:pt x="1365250" y="655065"/>
                  </a:lnTo>
                  <a:lnTo>
                    <a:pt x="1353439" y="605799"/>
                  </a:lnTo>
                  <a:lnTo>
                    <a:pt x="1341628" y="556533"/>
                  </a:lnTo>
                  <a:lnTo>
                    <a:pt x="1329818" y="507265"/>
                  </a:lnTo>
                  <a:lnTo>
                    <a:pt x="1318009" y="457997"/>
                  </a:lnTo>
                  <a:lnTo>
                    <a:pt x="1306202" y="408727"/>
                  </a:lnTo>
                  <a:lnTo>
                    <a:pt x="1294396" y="359456"/>
                  </a:lnTo>
                  <a:lnTo>
                    <a:pt x="1282592" y="310182"/>
                  </a:lnTo>
                  <a:lnTo>
                    <a:pt x="1270791" y="260906"/>
                  </a:lnTo>
                  <a:lnTo>
                    <a:pt x="1258993" y="211627"/>
                  </a:lnTo>
                  <a:lnTo>
                    <a:pt x="1247197" y="162345"/>
                  </a:lnTo>
                  <a:lnTo>
                    <a:pt x="1235405" y="113060"/>
                  </a:lnTo>
                  <a:lnTo>
                    <a:pt x="1223617" y="63771"/>
                  </a:lnTo>
                  <a:lnTo>
                    <a:pt x="1211833" y="14477"/>
                  </a:lnTo>
                  <a:close/>
                </a:path>
                <a:path w="3081020" h="899160">
                  <a:moveTo>
                    <a:pt x="6222" y="14477"/>
                  </a:moveTo>
                  <a:lnTo>
                    <a:pt x="28225" y="14477"/>
                  </a:lnTo>
                  <a:lnTo>
                    <a:pt x="50228" y="14477"/>
                  </a:lnTo>
                  <a:lnTo>
                    <a:pt x="72231" y="14477"/>
                  </a:lnTo>
                  <a:lnTo>
                    <a:pt x="94233" y="14477"/>
                  </a:lnTo>
                  <a:lnTo>
                    <a:pt x="94644" y="63771"/>
                  </a:lnTo>
                  <a:lnTo>
                    <a:pt x="95054" y="113060"/>
                  </a:lnTo>
                  <a:lnTo>
                    <a:pt x="95464" y="162345"/>
                  </a:lnTo>
                  <a:lnTo>
                    <a:pt x="95875" y="211627"/>
                  </a:lnTo>
                  <a:lnTo>
                    <a:pt x="96285" y="260906"/>
                  </a:lnTo>
                  <a:lnTo>
                    <a:pt x="96695" y="310182"/>
                  </a:lnTo>
                  <a:lnTo>
                    <a:pt x="97106" y="359456"/>
                  </a:lnTo>
                  <a:lnTo>
                    <a:pt x="97516" y="408727"/>
                  </a:lnTo>
                  <a:lnTo>
                    <a:pt x="97926" y="457997"/>
                  </a:lnTo>
                  <a:lnTo>
                    <a:pt x="98337" y="507265"/>
                  </a:lnTo>
                  <a:lnTo>
                    <a:pt x="98747" y="556533"/>
                  </a:lnTo>
                  <a:lnTo>
                    <a:pt x="99157" y="605799"/>
                  </a:lnTo>
                  <a:lnTo>
                    <a:pt x="99567" y="655065"/>
                  </a:lnTo>
                  <a:lnTo>
                    <a:pt x="74705" y="655065"/>
                  </a:lnTo>
                  <a:lnTo>
                    <a:pt x="49831" y="655065"/>
                  </a:lnTo>
                  <a:lnTo>
                    <a:pt x="24933" y="655065"/>
                  </a:lnTo>
                  <a:lnTo>
                    <a:pt x="0" y="655065"/>
                  </a:lnTo>
                  <a:lnTo>
                    <a:pt x="471" y="605799"/>
                  </a:lnTo>
                  <a:lnTo>
                    <a:pt x="945" y="556533"/>
                  </a:lnTo>
                  <a:lnTo>
                    <a:pt x="1423" y="507265"/>
                  </a:lnTo>
                  <a:lnTo>
                    <a:pt x="1904" y="457997"/>
                  </a:lnTo>
                  <a:lnTo>
                    <a:pt x="2386" y="408727"/>
                  </a:lnTo>
                  <a:lnTo>
                    <a:pt x="2869" y="359456"/>
                  </a:lnTo>
                  <a:lnTo>
                    <a:pt x="3353" y="310182"/>
                  </a:lnTo>
                  <a:lnTo>
                    <a:pt x="3836" y="260906"/>
                  </a:lnTo>
                  <a:lnTo>
                    <a:pt x="4318" y="211627"/>
                  </a:lnTo>
                  <a:lnTo>
                    <a:pt x="4799" y="162345"/>
                  </a:lnTo>
                  <a:lnTo>
                    <a:pt x="5277" y="113060"/>
                  </a:lnTo>
                  <a:lnTo>
                    <a:pt x="5751" y="63771"/>
                  </a:lnTo>
                  <a:lnTo>
                    <a:pt x="6222" y="14477"/>
                  </a:lnTo>
                  <a:close/>
                </a:path>
                <a:path w="3081020" h="899160">
                  <a:moveTo>
                    <a:pt x="2647441" y="0"/>
                  </a:moveTo>
                  <a:lnTo>
                    <a:pt x="2697114" y="10445"/>
                  </a:lnTo>
                  <a:lnTo>
                    <a:pt x="2748025" y="41655"/>
                  </a:lnTo>
                  <a:lnTo>
                    <a:pt x="2801842" y="92694"/>
                  </a:lnTo>
                  <a:lnTo>
                    <a:pt x="2830250" y="125184"/>
                  </a:lnTo>
                  <a:lnTo>
                    <a:pt x="2859659" y="162305"/>
                  </a:lnTo>
                  <a:lnTo>
                    <a:pt x="2884085" y="195833"/>
                  </a:lnTo>
                  <a:lnTo>
                    <a:pt x="2909499" y="233171"/>
                  </a:lnTo>
                  <a:lnTo>
                    <a:pt x="2935883" y="274319"/>
                  </a:lnTo>
                  <a:lnTo>
                    <a:pt x="2963217" y="319277"/>
                  </a:lnTo>
                  <a:lnTo>
                    <a:pt x="2991485" y="368045"/>
                  </a:lnTo>
                  <a:lnTo>
                    <a:pt x="3007106" y="395731"/>
                  </a:lnTo>
                  <a:lnTo>
                    <a:pt x="2959574" y="395731"/>
                  </a:lnTo>
                  <a:lnTo>
                    <a:pt x="2912030" y="395731"/>
                  </a:lnTo>
                  <a:lnTo>
                    <a:pt x="2864463" y="395731"/>
                  </a:lnTo>
                  <a:lnTo>
                    <a:pt x="2816860" y="395731"/>
                  </a:lnTo>
                  <a:lnTo>
                    <a:pt x="2833268" y="423396"/>
                  </a:lnTo>
                  <a:lnTo>
                    <a:pt x="2862847" y="467437"/>
                  </a:lnTo>
                  <a:lnTo>
                    <a:pt x="2893306" y="501985"/>
                  </a:lnTo>
                  <a:lnTo>
                    <a:pt x="2935096" y="525399"/>
                  </a:lnTo>
                  <a:lnTo>
                    <a:pt x="2944621" y="525399"/>
                  </a:lnTo>
                  <a:lnTo>
                    <a:pt x="2950464" y="519429"/>
                  </a:lnTo>
                  <a:lnTo>
                    <a:pt x="2952495" y="507364"/>
                  </a:lnTo>
                  <a:lnTo>
                    <a:pt x="2952753" y="500534"/>
                  </a:lnTo>
                  <a:lnTo>
                    <a:pt x="2951988" y="491489"/>
                  </a:lnTo>
                  <a:lnTo>
                    <a:pt x="2950174" y="480254"/>
                  </a:lnTo>
                  <a:lnTo>
                    <a:pt x="2947289" y="466851"/>
                  </a:lnTo>
                  <a:lnTo>
                    <a:pt x="2974076" y="472469"/>
                  </a:lnTo>
                  <a:lnTo>
                    <a:pt x="3000898" y="478075"/>
                  </a:lnTo>
                  <a:lnTo>
                    <a:pt x="3027745" y="483657"/>
                  </a:lnTo>
                  <a:lnTo>
                    <a:pt x="3054603" y="489203"/>
                  </a:lnTo>
                  <a:lnTo>
                    <a:pt x="3068395" y="534015"/>
                  </a:lnTo>
                  <a:lnTo>
                    <a:pt x="3077019" y="572039"/>
                  </a:lnTo>
                  <a:lnTo>
                    <a:pt x="3080500" y="603253"/>
                  </a:lnTo>
                  <a:lnTo>
                    <a:pt x="3078861" y="627633"/>
                  </a:lnTo>
                  <a:lnTo>
                    <a:pt x="3071364" y="645969"/>
                  </a:lnTo>
                  <a:lnTo>
                    <a:pt x="3057461" y="659066"/>
                  </a:lnTo>
                  <a:lnTo>
                    <a:pt x="3037177" y="666924"/>
                  </a:lnTo>
                  <a:lnTo>
                    <a:pt x="3010535" y="669543"/>
                  </a:lnTo>
                  <a:lnTo>
                    <a:pt x="2984821" y="667305"/>
                  </a:lnTo>
                  <a:lnTo>
                    <a:pt x="2934632" y="649398"/>
                  </a:lnTo>
                  <a:lnTo>
                    <a:pt x="2885396" y="613177"/>
                  </a:lnTo>
                  <a:lnTo>
                    <a:pt x="2831588" y="556166"/>
                  </a:lnTo>
                  <a:lnTo>
                    <a:pt x="2802636" y="519683"/>
                  </a:lnTo>
                  <a:lnTo>
                    <a:pt x="2773459" y="478916"/>
                  </a:lnTo>
                  <a:lnTo>
                    <a:pt x="2744962" y="434721"/>
                  </a:lnTo>
                  <a:lnTo>
                    <a:pt x="2717107" y="387096"/>
                  </a:lnTo>
                  <a:lnTo>
                    <a:pt x="2689860" y="336041"/>
                  </a:lnTo>
                  <a:lnTo>
                    <a:pt x="2661762" y="278221"/>
                  </a:lnTo>
                  <a:lnTo>
                    <a:pt x="2638846" y="225003"/>
                  </a:lnTo>
                  <a:lnTo>
                    <a:pt x="2621051" y="176387"/>
                  </a:lnTo>
                  <a:lnTo>
                    <a:pt x="2608315" y="132374"/>
                  </a:lnTo>
                  <a:lnTo>
                    <a:pt x="2600578" y="92963"/>
                  </a:lnTo>
                  <a:lnTo>
                    <a:pt x="2598525" y="52292"/>
                  </a:lnTo>
                  <a:lnTo>
                    <a:pt x="2605579" y="23240"/>
                  </a:lnTo>
                  <a:lnTo>
                    <a:pt x="2621849" y="5810"/>
                  </a:lnTo>
                  <a:lnTo>
                    <a:pt x="2647441" y="0"/>
                  </a:lnTo>
                  <a:close/>
                </a:path>
                <a:path w="3081020" h="899160">
                  <a:moveTo>
                    <a:pt x="2243963" y="0"/>
                  </a:moveTo>
                  <a:lnTo>
                    <a:pt x="2296080" y="24637"/>
                  </a:lnTo>
                  <a:lnTo>
                    <a:pt x="2326919" y="55399"/>
                  </a:lnTo>
                  <a:lnTo>
                    <a:pt x="2361057" y="98425"/>
                  </a:lnTo>
                  <a:lnTo>
                    <a:pt x="2384984" y="132526"/>
                  </a:lnTo>
                  <a:lnTo>
                    <a:pt x="2408752" y="169178"/>
                  </a:lnTo>
                  <a:lnTo>
                    <a:pt x="2432351" y="208391"/>
                  </a:lnTo>
                  <a:lnTo>
                    <a:pt x="2455770" y="250175"/>
                  </a:lnTo>
                  <a:lnTo>
                    <a:pt x="2478999" y="294542"/>
                  </a:lnTo>
                  <a:lnTo>
                    <a:pt x="2502026" y="341502"/>
                  </a:lnTo>
                  <a:lnTo>
                    <a:pt x="2529711" y="402403"/>
                  </a:lnTo>
                  <a:lnTo>
                    <a:pt x="2552087" y="457243"/>
                  </a:lnTo>
                  <a:lnTo>
                    <a:pt x="2569116" y="506030"/>
                  </a:lnTo>
                  <a:lnTo>
                    <a:pt x="2580762" y="548771"/>
                  </a:lnTo>
                  <a:lnTo>
                    <a:pt x="2587767" y="622234"/>
                  </a:lnTo>
                  <a:lnTo>
                    <a:pt x="2581401" y="648509"/>
                  </a:lnTo>
                  <a:lnTo>
                    <a:pt x="2567987" y="664283"/>
                  </a:lnTo>
                  <a:lnTo>
                    <a:pt x="2547619" y="669543"/>
                  </a:lnTo>
                  <a:lnTo>
                    <a:pt x="2535808" y="668349"/>
                  </a:lnTo>
                  <a:lnTo>
                    <a:pt x="2496946" y="650239"/>
                  </a:lnTo>
                  <a:lnTo>
                    <a:pt x="2453387" y="610824"/>
                  </a:lnTo>
                  <a:lnTo>
                    <a:pt x="2437891" y="592963"/>
                  </a:lnTo>
                  <a:lnTo>
                    <a:pt x="2457112" y="636662"/>
                  </a:lnTo>
                  <a:lnTo>
                    <a:pt x="2476343" y="680350"/>
                  </a:lnTo>
                  <a:lnTo>
                    <a:pt x="2495581" y="724031"/>
                  </a:lnTo>
                  <a:lnTo>
                    <a:pt x="2514822" y="767710"/>
                  </a:lnTo>
                  <a:lnTo>
                    <a:pt x="2534060" y="811391"/>
                  </a:lnTo>
                  <a:lnTo>
                    <a:pt x="2553291" y="855079"/>
                  </a:lnTo>
                  <a:lnTo>
                    <a:pt x="2572512" y="898778"/>
                  </a:lnTo>
                  <a:lnTo>
                    <a:pt x="2546242" y="898778"/>
                  </a:lnTo>
                  <a:lnTo>
                    <a:pt x="2519997" y="898778"/>
                  </a:lnTo>
                  <a:lnTo>
                    <a:pt x="2493752" y="898778"/>
                  </a:lnTo>
                  <a:lnTo>
                    <a:pt x="2467483" y="898778"/>
                  </a:lnTo>
                  <a:lnTo>
                    <a:pt x="2447832" y="852236"/>
                  </a:lnTo>
                  <a:lnTo>
                    <a:pt x="2428183" y="805694"/>
                  </a:lnTo>
                  <a:lnTo>
                    <a:pt x="2408536" y="759152"/>
                  </a:lnTo>
                  <a:lnTo>
                    <a:pt x="2388891" y="712610"/>
                  </a:lnTo>
                  <a:lnTo>
                    <a:pt x="2369246" y="666068"/>
                  </a:lnTo>
                  <a:lnTo>
                    <a:pt x="2349603" y="619526"/>
                  </a:lnTo>
                  <a:lnTo>
                    <a:pt x="2329960" y="572983"/>
                  </a:lnTo>
                  <a:lnTo>
                    <a:pt x="2310318" y="526441"/>
                  </a:lnTo>
                  <a:lnTo>
                    <a:pt x="2290677" y="479899"/>
                  </a:lnTo>
                  <a:lnTo>
                    <a:pt x="2271035" y="433357"/>
                  </a:lnTo>
                  <a:lnTo>
                    <a:pt x="2251394" y="386815"/>
                  </a:lnTo>
                  <a:lnTo>
                    <a:pt x="2231752" y="340273"/>
                  </a:lnTo>
                  <a:lnTo>
                    <a:pt x="2212109" y="293730"/>
                  </a:lnTo>
                  <a:lnTo>
                    <a:pt x="2192466" y="247188"/>
                  </a:lnTo>
                  <a:lnTo>
                    <a:pt x="2172821" y="200646"/>
                  </a:lnTo>
                  <a:lnTo>
                    <a:pt x="2153176" y="154104"/>
                  </a:lnTo>
                  <a:lnTo>
                    <a:pt x="2133529" y="107562"/>
                  </a:lnTo>
                  <a:lnTo>
                    <a:pt x="2113880" y="61020"/>
                  </a:lnTo>
                  <a:lnTo>
                    <a:pt x="2094229" y="14477"/>
                  </a:lnTo>
                  <a:lnTo>
                    <a:pt x="2114877" y="14477"/>
                  </a:lnTo>
                  <a:lnTo>
                    <a:pt x="2135489" y="14477"/>
                  </a:lnTo>
                  <a:lnTo>
                    <a:pt x="2156077" y="14477"/>
                  </a:lnTo>
                  <a:lnTo>
                    <a:pt x="2176652" y="14477"/>
                  </a:lnTo>
                  <a:lnTo>
                    <a:pt x="2187035" y="38193"/>
                  </a:lnTo>
                  <a:lnTo>
                    <a:pt x="2197417" y="61896"/>
                  </a:lnTo>
                  <a:lnTo>
                    <a:pt x="2207799" y="85576"/>
                  </a:lnTo>
                  <a:lnTo>
                    <a:pt x="2218182" y="109219"/>
                  </a:lnTo>
                  <a:lnTo>
                    <a:pt x="2214635" y="81811"/>
                  </a:lnTo>
                  <a:lnTo>
                    <a:pt x="2212768" y="59213"/>
                  </a:lnTo>
                  <a:lnTo>
                    <a:pt x="2218477" y="16019"/>
                  </a:lnTo>
                  <a:lnTo>
                    <a:pt x="2233388" y="1783"/>
                  </a:lnTo>
                  <a:lnTo>
                    <a:pt x="2243963" y="0"/>
                  </a:lnTo>
                  <a:close/>
                </a:path>
                <a:path w="3081020" h="899160">
                  <a:moveTo>
                    <a:pt x="1769237" y="0"/>
                  </a:moveTo>
                  <a:lnTo>
                    <a:pt x="1823783" y="14065"/>
                  </a:lnTo>
                  <a:lnTo>
                    <a:pt x="1875663" y="56133"/>
                  </a:lnTo>
                  <a:lnTo>
                    <a:pt x="1901261" y="87469"/>
                  </a:lnTo>
                  <a:lnTo>
                    <a:pt x="1927193" y="125269"/>
                  </a:lnTo>
                  <a:lnTo>
                    <a:pt x="1953458" y="169523"/>
                  </a:lnTo>
                  <a:lnTo>
                    <a:pt x="1980056" y="220217"/>
                  </a:lnTo>
                  <a:lnTo>
                    <a:pt x="1961364" y="227931"/>
                  </a:lnTo>
                  <a:lnTo>
                    <a:pt x="1942623" y="235632"/>
                  </a:lnTo>
                  <a:lnTo>
                    <a:pt x="1923835" y="243310"/>
                  </a:lnTo>
                  <a:lnTo>
                    <a:pt x="1905000" y="250951"/>
                  </a:lnTo>
                  <a:lnTo>
                    <a:pt x="1895524" y="231733"/>
                  </a:lnTo>
                  <a:lnTo>
                    <a:pt x="1886156" y="215026"/>
                  </a:lnTo>
                  <a:lnTo>
                    <a:pt x="1858744" y="180028"/>
                  </a:lnTo>
                  <a:lnTo>
                    <a:pt x="1831847" y="168401"/>
                  </a:lnTo>
                  <a:lnTo>
                    <a:pt x="1822033" y="171118"/>
                  </a:lnTo>
                  <a:lnTo>
                    <a:pt x="1815242" y="179276"/>
                  </a:lnTo>
                  <a:lnTo>
                    <a:pt x="1811452" y="192887"/>
                  </a:lnTo>
                  <a:lnTo>
                    <a:pt x="1810639" y="211962"/>
                  </a:lnTo>
                  <a:lnTo>
                    <a:pt x="1813026" y="236585"/>
                  </a:lnTo>
                  <a:lnTo>
                    <a:pt x="1828801" y="302688"/>
                  </a:lnTo>
                  <a:lnTo>
                    <a:pt x="1842262" y="344169"/>
                  </a:lnTo>
                  <a:lnTo>
                    <a:pt x="1856033" y="381242"/>
                  </a:lnTo>
                  <a:lnTo>
                    <a:pt x="1884052" y="441146"/>
                  </a:lnTo>
                  <a:lnTo>
                    <a:pt x="1912512" y="481859"/>
                  </a:lnTo>
                  <a:lnTo>
                    <a:pt x="1950339" y="504951"/>
                  </a:lnTo>
                  <a:lnTo>
                    <a:pt x="1958933" y="503404"/>
                  </a:lnTo>
                  <a:lnTo>
                    <a:pt x="1965658" y="498760"/>
                  </a:lnTo>
                  <a:lnTo>
                    <a:pt x="1970502" y="491021"/>
                  </a:lnTo>
                  <a:lnTo>
                    <a:pt x="1973452" y="480187"/>
                  </a:lnTo>
                  <a:lnTo>
                    <a:pt x="1974355" y="466159"/>
                  </a:lnTo>
                  <a:lnTo>
                    <a:pt x="1973246" y="448833"/>
                  </a:lnTo>
                  <a:lnTo>
                    <a:pt x="1970113" y="428198"/>
                  </a:lnTo>
                  <a:lnTo>
                    <a:pt x="1964943" y="404240"/>
                  </a:lnTo>
                  <a:lnTo>
                    <a:pt x="1990016" y="410835"/>
                  </a:lnTo>
                  <a:lnTo>
                    <a:pt x="2040256" y="424118"/>
                  </a:lnTo>
                  <a:lnTo>
                    <a:pt x="2074568" y="466028"/>
                  </a:lnTo>
                  <a:lnTo>
                    <a:pt x="2086189" y="529135"/>
                  </a:lnTo>
                  <a:lnTo>
                    <a:pt x="2088743" y="582287"/>
                  </a:lnTo>
                  <a:lnTo>
                    <a:pt x="2086403" y="604551"/>
                  </a:lnTo>
                  <a:lnTo>
                    <a:pt x="2064446" y="652988"/>
                  </a:lnTo>
                  <a:lnTo>
                    <a:pt x="2014601" y="669543"/>
                  </a:lnTo>
                  <a:lnTo>
                    <a:pt x="1994310" y="668373"/>
                  </a:lnTo>
                  <a:lnTo>
                    <a:pt x="1956540" y="658935"/>
                  </a:lnTo>
                  <a:lnTo>
                    <a:pt x="1921988" y="639641"/>
                  </a:lnTo>
                  <a:lnTo>
                    <a:pt x="1887940" y="608919"/>
                  </a:lnTo>
                  <a:lnTo>
                    <a:pt x="1854342" y="566983"/>
                  </a:lnTo>
                  <a:lnTo>
                    <a:pt x="1822529" y="517072"/>
                  </a:lnTo>
                  <a:lnTo>
                    <a:pt x="1792404" y="458402"/>
                  </a:lnTo>
                  <a:lnTo>
                    <a:pt x="1777317" y="422782"/>
                  </a:lnTo>
                  <a:lnTo>
                    <a:pt x="1762063" y="382496"/>
                  </a:lnTo>
                  <a:lnTo>
                    <a:pt x="1746630" y="337565"/>
                  </a:lnTo>
                  <a:lnTo>
                    <a:pt x="1731891" y="290202"/>
                  </a:lnTo>
                  <a:lnTo>
                    <a:pt x="1720056" y="246983"/>
                  </a:lnTo>
                  <a:lnTo>
                    <a:pt x="1711126" y="207906"/>
                  </a:lnTo>
                  <a:lnTo>
                    <a:pt x="1702288" y="149494"/>
                  </a:lnTo>
                  <a:lnTo>
                    <a:pt x="1700279" y="106251"/>
                  </a:lnTo>
                  <a:lnTo>
                    <a:pt x="1701038" y="86487"/>
                  </a:lnTo>
                  <a:lnTo>
                    <a:pt x="1709128" y="40159"/>
                  </a:lnTo>
                  <a:lnTo>
                    <a:pt x="1735327" y="7413"/>
                  </a:lnTo>
                  <a:lnTo>
                    <a:pt x="1750758" y="1855"/>
                  </a:lnTo>
                  <a:lnTo>
                    <a:pt x="1769237" y="0"/>
                  </a:lnTo>
                  <a:close/>
                </a:path>
                <a:path w="3081020" h="899160">
                  <a:moveTo>
                    <a:pt x="1516633" y="0"/>
                  </a:moveTo>
                  <a:lnTo>
                    <a:pt x="1553813" y="15208"/>
                  </a:lnTo>
                  <a:lnTo>
                    <a:pt x="1592706" y="60705"/>
                  </a:lnTo>
                  <a:lnTo>
                    <a:pt x="1612772" y="95134"/>
                  </a:lnTo>
                  <a:lnTo>
                    <a:pt x="1632934" y="137826"/>
                  </a:lnTo>
                  <a:lnTo>
                    <a:pt x="1653143" y="188757"/>
                  </a:lnTo>
                  <a:lnTo>
                    <a:pt x="1673352" y="247903"/>
                  </a:lnTo>
                  <a:lnTo>
                    <a:pt x="1689634" y="298814"/>
                  </a:lnTo>
                  <a:lnTo>
                    <a:pt x="1705907" y="349724"/>
                  </a:lnTo>
                  <a:lnTo>
                    <a:pt x="1722175" y="400630"/>
                  </a:lnTo>
                  <a:lnTo>
                    <a:pt x="1738439" y="451532"/>
                  </a:lnTo>
                  <a:lnTo>
                    <a:pt x="1754703" y="502428"/>
                  </a:lnTo>
                  <a:lnTo>
                    <a:pt x="1770971" y="553317"/>
                  </a:lnTo>
                  <a:lnTo>
                    <a:pt x="1787244" y="604196"/>
                  </a:lnTo>
                  <a:lnTo>
                    <a:pt x="1803527" y="655065"/>
                  </a:lnTo>
                  <a:lnTo>
                    <a:pt x="1778478" y="655065"/>
                  </a:lnTo>
                  <a:lnTo>
                    <a:pt x="1753441" y="655065"/>
                  </a:lnTo>
                  <a:lnTo>
                    <a:pt x="1728428" y="655065"/>
                  </a:lnTo>
                  <a:lnTo>
                    <a:pt x="1703451" y="655065"/>
                  </a:lnTo>
                  <a:lnTo>
                    <a:pt x="1688265" y="604766"/>
                  </a:lnTo>
                  <a:lnTo>
                    <a:pt x="1673082" y="554456"/>
                  </a:lnTo>
                  <a:lnTo>
                    <a:pt x="1657904" y="504140"/>
                  </a:lnTo>
                  <a:lnTo>
                    <a:pt x="1642732" y="453820"/>
                  </a:lnTo>
                  <a:lnTo>
                    <a:pt x="1627569" y="403504"/>
                  </a:lnTo>
                  <a:lnTo>
                    <a:pt x="1612417" y="353194"/>
                  </a:lnTo>
                  <a:lnTo>
                    <a:pt x="1597278" y="302894"/>
                  </a:lnTo>
                  <a:lnTo>
                    <a:pt x="1588353" y="274915"/>
                  </a:lnTo>
                  <a:lnTo>
                    <a:pt x="1571311" y="232243"/>
                  </a:lnTo>
                  <a:lnTo>
                    <a:pt x="1547622" y="198754"/>
                  </a:lnTo>
                  <a:lnTo>
                    <a:pt x="1532381" y="192531"/>
                  </a:lnTo>
                  <a:lnTo>
                    <a:pt x="1525115" y="194629"/>
                  </a:lnTo>
                  <a:lnTo>
                    <a:pt x="1519872" y="200929"/>
                  </a:lnTo>
                  <a:lnTo>
                    <a:pt x="1516630" y="211445"/>
                  </a:lnTo>
                  <a:lnTo>
                    <a:pt x="1515364" y="226187"/>
                  </a:lnTo>
                  <a:lnTo>
                    <a:pt x="1516602" y="246477"/>
                  </a:lnTo>
                  <a:lnTo>
                    <a:pt x="1521078" y="273446"/>
                  </a:lnTo>
                  <a:lnTo>
                    <a:pt x="1528794" y="307107"/>
                  </a:lnTo>
                  <a:lnTo>
                    <a:pt x="1539747" y="347471"/>
                  </a:lnTo>
                  <a:lnTo>
                    <a:pt x="1554533" y="398725"/>
                  </a:lnTo>
                  <a:lnTo>
                    <a:pt x="1569301" y="449993"/>
                  </a:lnTo>
                  <a:lnTo>
                    <a:pt x="1584055" y="501268"/>
                  </a:lnTo>
                  <a:lnTo>
                    <a:pt x="1598798" y="552544"/>
                  </a:lnTo>
                  <a:lnTo>
                    <a:pt x="1613534" y="603812"/>
                  </a:lnTo>
                  <a:lnTo>
                    <a:pt x="1628266" y="655065"/>
                  </a:lnTo>
                  <a:lnTo>
                    <a:pt x="1603331" y="655065"/>
                  </a:lnTo>
                  <a:lnTo>
                    <a:pt x="1578419" y="655065"/>
                  </a:lnTo>
                  <a:lnTo>
                    <a:pt x="1553507" y="655065"/>
                  </a:lnTo>
                  <a:lnTo>
                    <a:pt x="1528571" y="655065"/>
                  </a:lnTo>
                  <a:lnTo>
                    <a:pt x="1515322" y="605799"/>
                  </a:lnTo>
                  <a:lnTo>
                    <a:pt x="1502069" y="556533"/>
                  </a:lnTo>
                  <a:lnTo>
                    <a:pt x="1488812" y="507265"/>
                  </a:lnTo>
                  <a:lnTo>
                    <a:pt x="1475551" y="457997"/>
                  </a:lnTo>
                  <a:lnTo>
                    <a:pt x="1462287" y="408727"/>
                  </a:lnTo>
                  <a:lnTo>
                    <a:pt x="1449020" y="359456"/>
                  </a:lnTo>
                  <a:lnTo>
                    <a:pt x="1435751" y="310182"/>
                  </a:lnTo>
                  <a:lnTo>
                    <a:pt x="1422480" y="260906"/>
                  </a:lnTo>
                  <a:lnTo>
                    <a:pt x="1409207" y="211627"/>
                  </a:lnTo>
                  <a:lnTo>
                    <a:pt x="1395933" y="162345"/>
                  </a:lnTo>
                  <a:lnTo>
                    <a:pt x="1382658" y="113060"/>
                  </a:lnTo>
                  <a:lnTo>
                    <a:pt x="1369382" y="63771"/>
                  </a:lnTo>
                  <a:lnTo>
                    <a:pt x="1356105" y="14477"/>
                  </a:lnTo>
                  <a:lnTo>
                    <a:pt x="1376584" y="14477"/>
                  </a:lnTo>
                  <a:lnTo>
                    <a:pt x="1397063" y="14477"/>
                  </a:lnTo>
                  <a:lnTo>
                    <a:pt x="1417542" y="14477"/>
                  </a:lnTo>
                  <a:lnTo>
                    <a:pt x="1438020" y="14477"/>
                  </a:lnTo>
                  <a:lnTo>
                    <a:pt x="1445470" y="40576"/>
                  </a:lnTo>
                  <a:lnTo>
                    <a:pt x="1452943" y="66675"/>
                  </a:lnTo>
                  <a:lnTo>
                    <a:pt x="1460416" y="92773"/>
                  </a:lnTo>
                  <a:lnTo>
                    <a:pt x="1467865" y="118871"/>
                  </a:lnTo>
                  <a:lnTo>
                    <a:pt x="1470882" y="64071"/>
                  </a:lnTo>
                  <a:lnTo>
                    <a:pt x="1485380" y="15537"/>
                  </a:lnTo>
                  <a:lnTo>
                    <a:pt x="1504152" y="1734"/>
                  </a:lnTo>
                  <a:lnTo>
                    <a:pt x="1516633" y="0"/>
                  </a:lnTo>
                  <a:close/>
                </a:path>
                <a:path w="3081020" h="899160">
                  <a:moveTo>
                    <a:pt x="1147952" y="0"/>
                  </a:moveTo>
                  <a:lnTo>
                    <a:pt x="1183582" y="19020"/>
                  </a:lnTo>
                  <a:lnTo>
                    <a:pt x="1201824" y="77521"/>
                  </a:lnTo>
                  <a:lnTo>
                    <a:pt x="1205134" y="121285"/>
                  </a:lnTo>
                  <a:lnTo>
                    <a:pt x="1208301" y="165048"/>
                  </a:lnTo>
                  <a:lnTo>
                    <a:pt x="1211326" y="208787"/>
                  </a:lnTo>
                  <a:lnTo>
                    <a:pt x="1201824" y="200860"/>
                  </a:lnTo>
                  <a:lnTo>
                    <a:pt x="1193704" y="195183"/>
                  </a:lnTo>
                  <a:lnTo>
                    <a:pt x="1186965" y="191768"/>
                  </a:lnTo>
                  <a:lnTo>
                    <a:pt x="1181607" y="190626"/>
                  </a:lnTo>
                  <a:lnTo>
                    <a:pt x="1173702" y="193125"/>
                  </a:lnTo>
                  <a:lnTo>
                    <a:pt x="1167891" y="200612"/>
                  </a:lnTo>
                  <a:lnTo>
                    <a:pt x="1164177" y="213076"/>
                  </a:lnTo>
                  <a:lnTo>
                    <a:pt x="1162557" y="230504"/>
                  </a:lnTo>
                  <a:lnTo>
                    <a:pt x="1163778" y="264626"/>
                  </a:lnTo>
                  <a:lnTo>
                    <a:pt x="1169368" y="310975"/>
                  </a:lnTo>
                  <a:lnTo>
                    <a:pt x="1179363" y="369540"/>
                  </a:lnTo>
                  <a:lnTo>
                    <a:pt x="1193800" y="440308"/>
                  </a:lnTo>
                  <a:lnTo>
                    <a:pt x="1205440" y="494028"/>
                  </a:lnTo>
                  <a:lnTo>
                    <a:pt x="1217104" y="547735"/>
                  </a:lnTo>
                  <a:lnTo>
                    <a:pt x="1228768" y="601418"/>
                  </a:lnTo>
                  <a:lnTo>
                    <a:pt x="1240408" y="655065"/>
                  </a:lnTo>
                  <a:lnTo>
                    <a:pt x="1215358" y="655065"/>
                  </a:lnTo>
                  <a:lnTo>
                    <a:pt x="1190307" y="655065"/>
                  </a:lnTo>
                  <a:lnTo>
                    <a:pt x="1165256" y="655065"/>
                  </a:lnTo>
                  <a:lnTo>
                    <a:pt x="1140205" y="655065"/>
                  </a:lnTo>
                  <a:lnTo>
                    <a:pt x="1130444" y="605799"/>
                  </a:lnTo>
                  <a:lnTo>
                    <a:pt x="1120678" y="556533"/>
                  </a:lnTo>
                  <a:lnTo>
                    <a:pt x="1110910" y="507265"/>
                  </a:lnTo>
                  <a:lnTo>
                    <a:pt x="1101139" y="457997"/>
                  </a:lnTo>
                  <a:lnTo>
                    <a:pt x="1091366" y="408727"/>
                  </a:lnTo>
                  <a:lnTo>
                    <a:pt x="1081593" y="359456"/>
                  </a:lnTo>
                  <a:lnTo>
                    <a:pt x="1071818" y="310182"/>
                  </a:lnTo>
                  <a:lnTo>
                    <a:pt x="1062045" y="260906"/>
                  </a:lnTo>
                  <a:lnTo>
                    <a:pt x="1052272" y="211627"/>
                  </a:lnTo>
                  <a:lnTo>
                    <a:pt x="1042501" y="162345"/>
                  </a:lnTo>
                  <a:lnTo>
                    <a:pt x="1032733" y="113060"/>
                  </a:lnTo>
                  <a:lnTo>
                    <a:pt x="1022967" y="63771"/>
                  </a:lnTo>
                  <a:lnTo>
                    <a:pt x="1013205" y="14477"/>
                  </a:lnTo>
                  <a:lnTo>
                    <a:pt x="1033779" y="14477"/>
                  </a:lnTo>
                  <a:lnTo>
                    <a:pt x="1054353" y="14477"/>
                  </a:lnTo>
                  <a:lnTo>
                    <a:pt x="1074927" y="14477"/>
                  </a:lnTo>
                  <a:lnTo>
                    <a:pt x="1095502" y="14477"/>
                  </a:lnTo>
                  <a:lnTo>
                    <a:pt x="1101141" y="40747"/>
                  </a:lnTo>
                  <a:lnTo>
                    <a:pt x="1106804" y="66992"/>
                  </a:lnTo>
                  <a:lnTo>
                    <a:pt x="1112468" y="93237"/>
                  </a:lnTo>
                  <a:lnTo>
                    <a:pt x="1118107" y="119506"/>
                  </a:lnTo>
                  <a:lnTo>
                    <a:pt x="1117445" y="88072"/>
                  </a:lnTo>
                  <a:lnTo>
                    <a:pt x="1117949" y="61960"/>
                  </a:lnTo>
                  <a:lnTo>
                    <a:pt x="1119643" y="41157"/>
                  </a:lnTo>
                  <a:lnTo>
                    <a:pt x="1122552" y="25653"/>
                  </a:lnTo>
                  <a:lnTo>
                    <a:pt x="1126718" y="14466"/>
                  </a:lnTo>
                  <a:lnTo>
                    <a:pt x="1132347" y="6445"/>
                  </a:lnTo>
                  <a:lnTo>
                    <a:pt x="1139430" y="1615"/>
                  </a:lnTo>
                  <a:lnTo>
                    <a:pt x="1147952" y="0"/>
                  </a:lnTo>
                  <a:close/>
                </a:path>
                <a:path w="3081020" h="899160">
                  <a:moveTo>
                    <a:pt x="377697" y="0"/>
                  </a:moveTo>
                  <a:lnTo>
                    <a:pt x="427882" y="9911"/>
                  </a:lnTo>
                  <a:lnTo>
                    <a:pt x="459422" y="39893"/>
                  </a:lnTo>
                  <a:lnTo>
                    <a:pt x="485086" y="91884"/>
                  </a:lnTo>
                  <a:lnTo>
                    <a:pt x="500568" y="141604"/>
                  </a:lnTo>
                  <a:lnTo>
                    <a:pt x="508000" y="171323"/>
                  </a:lnTo>
                  <a:lnTo>
                    <a:pt x="486927" y="177111"/>
                  </a:lnTo>
                  <a:lnTo>
                    <a:pt x="465820" y="182864"/>
                  </a:lnTo>
                  <a:lnTo>
                    <a:pt x="444688" y="188593"/>
                  </a:lnTo>
                  <a:lnTo>
                    <a:pt x="423544" y="194309"/>
                  </a:lnTo>
                  <a:lnTo>
                    <a:pt x="420568" y="179923"/>
                  </a:lnTo>
                  <a:lnTo>
                    <a:pt x="417163" y="167608"/>
                  </a:lnTo>
                  <a:lnTo>
                    <a:pt x="396303" y="134588"/>
                  </a:lnTo>
                  <a:lnTo>
                    <a:pt x="382015" y="129793"/>
                  </a:lnTo>
                  <a:lnTo>
                    <a:pt x="374967" y="130702"/>
                  </a:lnTo>
                  <a:lnTo>
                    <a:pt x="355715" y="170172"/>
                  </a:lnTo>
                  <a:lnTo>
                    <a:pt x="355853" y="180339"/>
                  </a:lnTo>
                  <a:lnTo>
                    <a:pt x="373221" y="221755"/>
                  </a:lnTo>
                  <a:lnTo>
                    <a:pt x="429845" y="245129"/>
                  </a:lnTo>
                  <a:lnTo>
                    <a:pt x="449119" y="254126"/>
                  </a:lnTo>
                  <a:lnTo>
                    <a:pt x="491063" y="289790"/>
                  </a:lnTo>
                  <a:lnTo>
                    <a:pt x="511498" y="325032"/>
                  </a:lnTo>
                  <a:lnTo>
                    <a:pt x="527617" y="370087"/>
                  </a:lnTo>
                  <a:lnTo>
                    <a:pt x="538372" y="420431"/>
                  </a:lnTo>
                  <a:lnTo>
                    <a:pt x="543315" y="474821"/>
                  </a:lnTo>
                  <a:lnTo>
                    <a:pt x="543321" y="501967"/>
                  </a:lnTo>
                  <a:lnTo>
                    <a:pt x="541637" y="528732"/>
                  </a:lnTo>
                  <a:lnTo>
                    <a:pt x="532818" y="579977"/>
                  </a:lnTo>
                  <a:lnTo>
                    <a:pt x="515240" y="621696"/>
                  </a:lnTo>
                  <a:lnTo>
                    <a:pt x="488211" y="652131"/>
                  </a:lnTo>
                  <a:lnTo>
                    <a:pt x="449540" y="667613"/>
                  </a:lnTo>
                  <a:lnTo>
                    <a:pt x="425703" y="669543"/>
                  </a:lnTo>
                  <a:lnTo>
                    <a:pt x="392394" y="666422"/>
                  </a:lnTo>
                  <a:lnTo>
                    <a:pt x="340300" y="641415"/>
                  </a:lnTo>
                  <a:lnTo>
                    <a:pt x="306633" y="591885"/>
                  </a:lnTo>
                  <a:lnTo>
                    <a:pt x="284345" y="520690"/>
                  </a:lnTo>
                  <a:lnTo>
                    <a:pt x="276987" y="477138"/>
                  </a:lnTo>
                  <a:lnTo>
                    <a:pt x="300607" y="471424"/>
                  </a:lnTo>
                  <a:lnTo>
                    <a:pt x="324215" y="465709"/>
                  </a:lnTo>
                  <a:lnTo>
                    <a:pt x="347799" y="459994"/>
                  </a:lnTo>
                  <a:lnTo>
                    <a:pt x="371347" y="454278"/>
                  </a:lnTo>
                  <a:lnTo>
                    <a:pt x="375775" y="474448"/>
                  </a:lnTo>
                  <a:lnTo>
                    <a:pt x="391794" y="516381"/>
                  </a:lnTo>
                  <a:lnTo>
                    <a:pt x="421639" y="535051"/>
                  </a:lnTo>
                  <a:lnTo>
                    <a:pt x="430805" y="533739"/>
                  </a:lnTo>
                  <a:lnTo>
                    <a:pt x="455421" y="496363"/>
                  </a:lnTo>
                  <a:lnTo>
                    <a:pt x="456183" y="486090"/>
                  </a:lnTo>
                  <a:lnTo>
                    <a:pt x="455802" y="474852"/>
                  </a:lnTo>
                  <a:lnTo>
                    <a:pt x="441959" y="433831"/>
                  </a:lnTo>
                  <a:lnTo>
                    <a:pt x="399161" y="408558"/>
                  </a:lnTo>
                  <a:lnTo>
                    <a:pt x="375656" y="397680"/>
                  </a:lnTo>
                  <a:lnTo>
                    <a:pt x="355996" y="387159"/>
                  </a:lnTo>
                  <a:lnTo>
                    <a:pt x="318383" y="356191"/>
                  </a:lnTo>
                  <a:lnTo>
                    <a:pt x="292862" y="303149"/>
                  </a:lnTo>
                  <a:lnTo>
                    <a:pt x="281019" y="254793"/>
                  </a:lnTo>
                  <a:lnTo>
                    <a:pt x="275463" y="200151"/>
                  </a:lnTo>
                  <a:lnTo>
                    <a:pt x="274935" y="169604"/>
                  </a:lnTo>
                  <a:lnTo>
                    <a:pt x="276193" y="141224"/>
                  </a:lnTo>
                  <a:lnTo>
                    <a:pt x="283971" y="91058"/>
                  </a:lnTo>
                  <a:lnTo>
                    <a:pt x="297878" y="51069"/>
                  </a:lnTo>
                  <a:lnTo>
                    <a:pt x="329120" y="12751"/>
                  </a:lnTo>
                  <a:lnTo>
                    <a:pt x="359409" y="1424"/>
                  </a:lnTo>
                  <a:lnTo>
                    <a:pt x="377697" y="0"/>
                  </a:lnTo>
                  <a:close/>
                </a:path>
              </a:pathLst>
            </a:custGeom>
            <a:ln w="12192">
              <a:solidFill>
                <a:srgbClr val="B1B1B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184139" y="1331721"/>
              <a:ext cx="106934" cy="209423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434211" y="1136903"/>
              <a:ext cx="2788031" cy="92595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6678421" y="1158112"/>
              <a:ext cx="527685" cy="884555"/>
            </a:xfrm>
            <a:custGeom>
              <a:avLst/>
              <a:gdLst/>
              <a:ahLst/>
              <a:cxnLst/>
              <a:rect l="l" t="t" r="r" b="b"/>
              <a:pathLst>
                <a:path w="527684" h="884555">
                  <a:moveTo>
                    <a:pt x="0" y="0"/>
                  </a:moveTo>
                  <a:lnTo>
                    <a:pt x="20881" y="0"/>
                  </a:lnTo>
                  <a:lnTo>
                    <a:pt x="41798" y="0"/>
                  </a:lnTo>
                  <a:lnTo>
                    <a:pt x="62739" y="0"/>
                  </a:lnTo>
                  <a:lnTo>
                    <a:pt x="83693" y="0"/>
                  </a:lnTo>
                  <a:lnTo>
                    <a:pt x="107053" y="46541"/>
                  </a:lnTo>
                  <a:lnTo>
                    <a:pt x="130411" y="93080"/>
                  </a:lnTo>
                  <a:lnTo>
                    <a:pt x="153768" y="139617"/>
                  </a:lnTo>
                  <a:lnTo>
                    <a:pt x="177123" y="186154"/>
                  </a:lnTo>
                  <a:lnTo>
                    <a:pt x="200477" y="232689"/>
                  </a:lnTo>
                  <a:lnTo>
                    <a:pt x="223830" y="279222"/>
                  </a:lnTo>
                  <a:lnTo>
                    <a:pt x="247183" y="325756"/>
                  </a:lnTo>
                  <a:lnTo>
                    <a:pt x="270534" y="372288"/>
                  </a:lnTo>
                  <a:lnTo>
                    <a:pt x="293886" y="418820"/>
                  </a:lnTo>
                  <a:lnTo>
                    <a:pt x="317237" y="465353"/>
                  </a:lnTo>
                  <a:lnTo>
                    <a:pt x="340589" y="511885"/>
                  </a:lnTo>
                  <a:lnTo>
                    <a:pt x="363940" y="558417"/>
                  </a:lnTo>
                  <a:lnTo>
                    <a:pt x="387293" y="604951"/>
                  </a:lnTo>
                  <a:lnTo>
                    <a:pt x="410646" y="651484"/>
                  </a:lnTo>
                  <a:lnTo>
                    <a:pt x="434000" y="698019"/>
                  </a:lnTo>
                  <a:lnTo>
                    <a:pt x="457355" y="744556"/>
                  </a:lnTo>
                  <a:lnTo>
                    <a:pt x="480712" y="791093"/>
                  </a:lnTo>
                  <a:lnTo>
                    <a:pt x="504070" y="837632"/>
                  </a:lnTo>
                  <a:lnTo>
                    <a:pt x="527430" y="884174"/>
                  </a:lnTo>
                  <a:lnTo>
                    <a:pt x="502475" y="884174"/>
                  </a:lnTo>
                  <a:lnTo>
                    <a:pt x="477519" y="884174"/>
                  </a:lnTo>
                  <a:lnTo>
                    <a:pt x="452564" y="884174"/>
                  </a:lnTo>
                  <a:lnTo>
                    <a:pt x="427608" y="884174"/>
                  </a:lnTo>
                  <a:lnTo>
                    <a:pt x="405090" y="837632"/>
                  </a:lnTo>
                  <a:lnTo>
                    <a:pt x="382574" y="791093"/>
                  </a:lnTo>
                  <a:lnTo>
                    <a:pt x="360060" y="744556"/>
                  </a:lnTo>
                  <a:lnTo>
                    <a:pt x="337548" y="698019"/>
                  </a:lnTo>
                  <a:lnTo>
                    <a:pt x="315037" y="651484"/>
                  </a:lnTo>
                  <a:lnTo>
                    <a:pt x="292528" y="604951"/>
                  </a:lnTo>
                  <a:lnTo>
                    <a:pt x="270020" y="558417"/>
                  </a:lnTo>
                  <a:lnTo>
                    <a:pt x="247514" y="511885"/>
                  </a:lnTo>
                  <a:lnTo>
                    <a:pt x="225009" y="465353"/>
                  </a:lnTo>
                  <a:lnTo>
                    <a:pt x="202504" y="418820"/>
                  </a:lnTo>
                  <a:lnTo>
                    <a:pt x="180001" y="372288"/>
                  </a:lnTo>
                  <a:lnTo>
                    <a:pt x="157499" y="325756"/>
                  </a:lnTo>
                  <a:lnTo>
                    <a:pt x="134998" y="279222"/>
                  </a:lnTo>
                  <a:lnTo>
                    <a:pt x="112497" y="232689"/>
                  </a:lnTo>
                  <a:lnTo>
                    <a:pt x="89997" y="186154"/>
                  </a:lnTo>
                  <a:lnTo>
                    <a:pt x="67497" y="139617"/>
                  </a:lnTo>
                  <a:lnTo>
                    <a:pt x="44998" y="93080"/>
                  </a:lnTo>
                  <a:lnTo>
                    <a:pt x="22499" y="46541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B1B1B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6252082" y="1152016"/>
              <a:ext cx="164338" cy="179197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5551551" y="1152016"/>
              <a:ext cx="138811" cy="179197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4236846" y="1158112"/>
              <a:ext cx="1154430" cy="884555"/>
            </a:xfrm>
            <a:custGeom>
              <a:avLst/>
              <a:gdLst/>
              <a:ahLst/>
              <a:cxnLst/>
              <a:rect l="l" t="t" r="r" b="b"/>
              <a:pathLst>
                <a:path w="1154429" h="884555">
                  <a:moveTo>
                    <a:pt x="832485" y="0"/>
                  </a:moveTo>
                  <a:lnTo>
                    <a:pt x="871083" y="0"/>
                  </a:lnTo>
                  <a:lnTo>
                    <a:pt x="909716" y="0"/>
                  </a:lnTo>
                  <a:lnTo>
                    <a:pt x="948374" y="0"/>
                  </a:lnTo>
                  <a:lnTo>
                    <a:pt x="987043" y="0"/>
                  </a:lnTo>
                  <a:lnTo>
                    <a:pt x="1011465" y="4423"/>
                  </a:lnTo>
                  <a:lnTo>
                    <a:pt x="1055641" y="39701"/>
                  </a:lnTo>
                  <a:lnTo>
                    <a:pt x="1093985" y="109539"/>
                  </a:lnTo>
                  <a:lnTo>
                    <a:pt x="1110741" y="156035"/>
                  </a:lnTo>
                  <a:lnTo>
                    <a:pt x="1125783" y="209984"/>
                  </a:lnTo>
                  <a:lnTo>
                    <a:pt x="1139063" y="271399"/>
                  </a:lnTo>
                  <a:lnTo>
                    <a:pt x="1149117" y="334712"/>
                  </a:lnTo>
                  <a:lnTo>
                    <a:pt x="1154064" y="390715"/>
                  </a:lnTo>
                  <a:lnTo>
                    <a:pt x="1153796" y="439384"/>
                  </a:lnTo>
                  <a:lnTo>
                    <a:pt x="1148206" y="480695"/>
                  </a:lnTo>
                  <a:lnTo>
                    <a:pt x="1119870" y="537273"/>
                  </a:lnTo>
                  <a:lnTo>
                    <a:pt x="1068197" y="556133"/>
                  </a:lnTo>
                  <a:lnTo>
                    <a:pt x="1053982" y="556133"/>
                  </a:lnTo>
                  <a:lnTo>
                    <a:pt x="1039733" y="556133"/>
                  </a:lnTo>
                  <a:lnTo>
                    <a:pt x="1025459" y="556133"/>
                  </a:lnTo>
                  <a:lnTo>
                    <a:pt x="1011174" y="556133"/>
                  </a:lnTo>
                  <a:lnTo>
                    <a:pt x="1018365" y="602996"/>
                  </a:lnTo>
                  <a:lnTo>
                    <a:pt x="1025568" y="649859"/>
                  </a:lnTo>
                  <a:lnTo>
                    <a:pt x="1032777" y="696722"/>
                  </a:lnTo>
                  <a:lnTo>
                    <a:pt x="1039989" y="743585"/>
                  </a:lnTo>
                  <a:lnTo>
                    <a:pt x="1047198" y="790448"/>
                  </a:lnTo>
                  <a:lnTo>
                    <a:pt x="1054401" y="837311"/>
                  </a:lnTo>
                  <a:lnTo>
                    <a:pt x="1061592" y="884174"/>
                  </a:lnTo>
                  <a:lnTo>
                    <a:pt x="1033706" y="884174"/>
                  </a:lnTo>
                  <a:lnTo>
                    <a:pt x="1005855" y="884174"/>
                  </a:lnTo>
                  <a:lnTo>
                    <a:pt x="978028" y="884174"/>
                  </a:lnTo>
                  <a:lnTo>
                    <a:pt x="950213" y="884174"/>
                  </a:lnTo>
                  <a:lnTo>
                    <a:pt x="943673" y="835047"/>
                  </a:lnTo>
                  <a:lnTo>
                    <a:pt x="937133" y="785922"/>
                  </a:lnTo>
                  <a:lnTo>
                    <a:pt x="930592" y="736799"/>
                  </a:lnTo>
                  <a:lnTo>
                    <a:pt x="924052" y="687678"/>
                  </a:lnTo>
                  <a:lnTo>
                    <a:pt x="917511" y="638558"/>
                  </a:lnTo>
                  <a:lnTo>
                    <a:pt x="910971" y="589439"/>
                  </a:lnTo>
                  <a:lnTo>
                    <a:pt x="904430" y="540321"/>
                  </a:lnTo>
                  <a:lnTo>
                    <a:pt x="897890" y="491204"/>
                  </a:lnTo>
                  <a:lnTo>
                    <a:pt x="891349" y="442087"/>
                  </a:lnTo>
                  <a:lnTo>
                    <a:pt x="884809" y="392969"/>
                  </a:lnTo>
                  <a:lnTo>
                    <a:pt x="878268" y="343852"/>
                  </a:lnTo>
                  <a:lnTo>
                    <a:pt x="871728" y="294734"/>
                  </a:lnTo>
                  <a:lnTo>
                    <a:pt x="865187" y="245615"/>
                  </a:lnTo>
                  <a:lnTo>
                    <a:pt x="858647" y="196495"/>
                  </a:lnTo>
                  <a:lnTo>
                    <a:pt x="852106" y="147374"/>
                  </a:lnTo>
                  <a:lnTo>
                    <a:pt x="845566" y="98251"/>
                  </a:lnTo>
                  <a:lnTo>
                    <a:pt x="839025" y="49126"/>
                  </a:lnTo>
                  <a:lnTo>
                    <a:pt x="832485" y="0"/>
                  </a:lnTo>
                  <a:close/>
                </a:path>
                <a:path w="1154429" h="884555">
                  <a:moveTo>
                    <a:pt x="305307" y="0"/>
                  </a:moveTo>
                  <a:lnTo>
                    <a:pt x="326094" y="0"/>
                  </a:lnTo>
                  <a:lnTo>
                    <a:pt x="346916" y="0"/>
                  </a:lnTo>
                  <a:lnTo>
                    <a:pt x="367762" y="0"/>
                  </a:lnTo>
                  <a:lnTo>
                    <a:pt x="388619" y="0"/>
                  </a:lnTo>
                  <a:lnTo>
                    <a:pt x="389953" y="36480"/>
                  </a:lnTo>
                  <a:lnTo>
                    <a:pt x="391287" y="72961"/>
                  </a:lnTo>
                  <a:lnTo>
                    <a:pt x="392620" y="109442"/>
                  </a:lnTo>
                  <a:lnTo>
                    <a:pt x="393953" y="145923"/>
                  </a:lnTo>
                  <a:lnTo>
                    <a:pt x="392140" y="190692"/>
                  </a:lnTo>
                  <a:lnTo>
                    <a:pt x="390302" y="235473"/>
                  </a:lnTo>
                  <a:lnTo>
                    <a:pt x="388417" y="280279"/>
                  </a:lnTo>
                  <a:lnTo>
                    <a:pt x="386461" y="325120"/>
                  </a:lnTo>
                  <a:lnTo>
                    <a:pt x="371242" y="325120"/>
                  </a:lnTo>
                  <a:lnTo>
                    <a:pt x="356060" y="325120"/>
                  </a:lnTo>
                  <a:lnTo>
                    <a:pt x="340901" y="325120"/>
                  </a:lnTo>
                  <a:lnTo>
                    <a:pt x="325754" y="325120"/>
                  </a:lnTo>
                  <a:lnTo>
                    <a:pt x="321208" y="280279"/>
                  </a:lnTo>
                  <a:lnTo>
                    <a:pt x="316722" y="235473"/>
                  </a:lnTo>
                  <a:lnTo>
                    <a:pt x="312306" y="190692"/>
                  </a:lnTo>
                  <a:lnTo>
                    <a:pt x="307975" y="145923"/>
                  </a:lnTo>
                  <a:lnTo>
                    <a:pt x="307308" y="109442"/>
                  </a:lnTo>
                  <a:lnTo>
                    <a:pt x="306641" y="72961"/>
                  </a:lnTo>
                  <a:lnTo>
                    <a:pt x="305974" y="36480"/>
                  </a:lnTo>
                  <a:lnTo>
                    <a:pt x="305307" y="0"/>
                  </a:lnTo>
                  <a:close/>
                </a:path>
                <a:path w="1154429" h="884555">
                  <a:moveTo>
                    <a:pt x="176022" y="0"/>
                  </a:moveTo>
                  <a:lnTo>
                    <a:pt x="196901" y="0"/>
                  </a:lnTo>
                  <a:lnTo>
                    <a:pt x="217805" y="0"/>
                  </a:lnTo>
                  <a:lnTo>
                    <a:pt x="238708" y="0"/>
                  </a:lnTo>
                  <a:lnTo>
                    <a:pt x="259587" y="0"/>
                  </a:lnTo>
                  <a:lnTo>
                    <a:pt x="259895" y="41739"/>
                  </a:lnTo>
                  <a:lnTo>
                    <a:pt x="260238" y="83502"/>
                  </a:lnTo>
                  <a:lnTo>
                    <a:pt x="260605" y="125265"/>
                  </a:lnTo>
                  <a:lnTo>
                    <a:pt x="260985" y="167004"/>
                  </a:lnTo>
                  <a:lnTo>
                    <a:pt x="239343" y="167004"/>
                  </a:lnTo>
                  <a:lnTo>
                    <a:pt x="217677" y="167004"/>
                  </a:lnTo>
                  <a:lnTo>
                    <a:pt x="196012" y="167004"/>
                  </a:lnTo>
                  <a:lnTo>
                    <a:pt x="174370" y="167004"/>
                  </a:lnTo>
                  <a:lnTo>
                    <a:pt x="174771" y="125265"/>
                  </a:lnTo>
                  <a:lnTo>
                    <a:pt x="175196" y="83502"/>
                  </a:lnTo>
                  <a:lnTo>
                    <a:pt x="175621" y="41739"/>
                  </a:lnTo>
                  <a:lnTo>
                    <a:pt x="176022" y="0"/>
                  </a:lnTo>
                  <a:close/>
                </a:path>
                <a:path w="1154429" h="884555">
                  <a:moveTo>
                    <a:pt x="35687" y="0"/>
                  </a:moveTo>
                  <a:lnTo>
                    <a:pt x="56640" y="0"/>
                  </a:lnTo>
                  <a:lnTo>
                    <a:pt x="77581" y="0"/>
                  </a:lnTo>
                  <a:lnTo>
                    <a:pt x="98498" y="0"/>
                  </a:lnTo>
                  <a:lnTo>
                    <a:pt x="119379" y="0"/>
                  </a:lnTo>
                  <a:lnTo>
                    <a:pt x="118237" y="52016"/>
                  </a:lnTo>
                  <a:lnTo>
                    <a:pt x="117094" y="104030"/>
                  </a:lnTo>
                  <a:lnTo>
                    <a:pt x="115951" y="156042"/>
                  </a:lnTo>
                  <a:lnTo>
                    <a:pt x="114808" y="208053"/>
                  </a:lnTo>
                  <a:lnTo>
                    <a:pt x="113665" y="260062"/>
                  </a:lnTo>
                  <a:lnTo>
                    <a:pt x="112522" y="312069"/>
                  </a:lnTo>
                  <a:lnTo>
                    <a:pt x="111379" y="364077"/>
                  </a:lnTo>
                  <a:lnTo>
                    <a:pt x="110236" y="416083"/>
                  </a:lnTo>
                  <a:lnTo>
                    <a:pt x="109093" y="468090"/>
                  </a:lnTo>
                  <a:lnTo>
                    <a:pt x="107950" y="520096"/>
                  </a:lnTo>
                  <a:lnTo>
                    <a:pt x="106807" y="572104"/>
                  </a:lnTo>
                  <a:lnTo>
                    <a:pt x="105664" y="624111"/>
                  </a:lnTo>
                  <a:lnTo>
                    <a:pt x="104521" y="676120"/>
                  </a:lnTo>
                  <a:lnTo>
                    <a:pt x="103378" y="728131"/>
                  </a:lnTo>
                  <a:lnTo>
                    <a:pt x="102235" y="780143"/>
                  </a:lnTo>
                  <a:lnTo>
                    <a:pt x="101092" y="832157"/>
                  </a:lnTo>
                  <a:lnTo>
                    <a:pt x="99949" y="884174"/>
                  </a:lnTo>
                  <a:lnTo>
                    <a:pt x="74991" y="884174"/>
                  </a:lnTo>
                  <a:lnTo>
                    <a:pt x="50022" y="884174"/>
                  </a:lnTo>
                  <a:lnTo>
                    <a:pt x="25028" y="884174"/>
                  </a:lnTo>
                  <a:lnTo>
                    <a:pt x="0" y="884174"/>
                  </a:lnTo>
                  <a:lnTo>
                    <a:pt x="2106" y="832157"/>
                  </a:lnTo>
                  <a:lnTo>
                    <a:pt x="4213" y="780143"/>
                  </a:lnTo>
                  <a:lnTo>
                    <a:pt x="6319" y="728131"/>
                  </a:lnTo>
                  <a:lnTo>
                    <a:pt x="8425" y="676120"/>
                  </a:lnTo>
                  <a:lnTo>
                    <a:pt x="10530" y="624111"/>
                  </a:lnTo>
                  <a:lnTo>
                    <a:pt x="12634" y="572104"/>
                  </a:lnTo>
                  <a:lnTo>
                    <a:pt x="14738" y="520096"/>
                  </a:lnTo>
                  <a:lnTo>
                    <a:pt x="16840" y="468090"/>
                  </a:lnTo>
                  <a:lnTo>
                    <a:pt x="18941" y="416083"/>
                  </a:lnTo>
                  <a:lnTo>
                    <a:pt x="21041" y="364077"/>
                  </a:lnTo>
                  <a:lnTo>
                    <a:pt x="23139" y="312069"/>
                  </a:lnTo>
                  <a:lnTo>
                    <a:pt x="25235" y="260062"/>
                  </a:lnTo>
                  <a:lnTo>
                    <a:pt x="27330" y="208053"/>
                  </a:lnTo>
                  <a:lnTo>
                    <a:pt x="29422" y="156042"/>
                  </a:lnTo>
                  <a:lnTo>
                    <a:pt x="31513" y="104030"/>
                  </a:lnTo>
                  <a:lnTo>
                    <a:pt x="33601" y="52016"/>
                  </a:lnTo>
                  <a:lnTo>
                    <a:pt x="35687" y="0"/>
                  </a:lnTo>
                  <a:close/>
                </a:path>
              </a:pathLst>
            </a:custGeom>
            <a:ln w="12192">
              <a:solidFill>
                <a:srgbClr val="B1B1B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3" name="object 23"/>
          <p:cNvGrpSpPr/>
          <p:nvPr/>
        </p:nvGrpSpPr>
        <p:grpSpPr>
          <a:xfrm>
            <a:off x="135133" y="3352800"/>
            <a:ext cx="8729980" cy="1447800"/>
            <a:chOff x="135133" y="3352800"/>
            <a:chExt cx="8729980" cy="1447800"/>
          </a:xfrm>
        </p:grpSpPr>
        <p:sp>
          <p:nvSpPr>
            <p:cNvPr id="24" name="object 24"/>
            <p:cNvSpPr/>
            <p:nvPr/>
          </p:nvSpPr>
          <p:spPr>
            <a:xfrm>
              <a:off x="135133" y="3352800"/>
              <a:ext cx="8729592" cy="144780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342780" y="3962444"/>
              <a:ext cx="332636" cy="705851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6959627" y="3962444"/>
              <a:ext cx="184157" cy="705851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6105157" y="3962444"/>
              <a:ext cx="599620" cy="671368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4745283" y="3962444"/>
              <a:ext cx="599620" cy="671368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 txBox="1"/>
          <p:nvPr/>
        </p:nvSpPr>
        <p:spPr>
          <a:xfrm>
            <a:off x="764540" y="5127142"/>
            <a:ext cx="739140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solidFill>
                  <a:srgbClr val="9900CC"/>
                </a:solidFill>
                <a:latin typeface="Arial"/>
                <a:cs typeface="Arial"/>
              </a:rPr>
              <a:t>(Same result as derived </a:t>
            </a:r>
            <a:r>
              <a:rPr dirty="0" sz="3600" spc="-5" b="1">
                <a:solidFill>
                  <a:srgbClr val="9900CC"/>
                </a:solidFill>
                <a:latin typeface="Arial"/>
                <a:cs typeface="Arial"/>
              </a:rPr>
              <a:t>earlier</a:t>
            </a:r>
            <a:r>
              <a:rPr dirty="0" sz="3600" spc="-1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9900CC"/>
                </a:solidFill>
                <a:latin typeface="Arial"/>
                <a:cs typeface="Arial"/>
              </a:rPr>
              <a:t>for  </a:t>
            </a:r>
            <a:r>
              <a:rPr dirty="0" sz="3600" spc="-5" b="1">
                <a:solidFill>
                  <a:srgbClr val="9900CC"/>
                </a:solidFill>
                <a:latin typeface="Arial"/>
                <a:cs typeface="Arial"/>
              </a:rPr>
              <a:t>static</a:t>
            </a:r>
            <a:r>
              <a:rPr dirty="0" sz="3600" spc="-2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600" b="1">
                <a:solidFill>
                  <a:srgbClr val="9900CC"/>
                </a:solidFill>
                <a:latin typeface="Arial"/>
                <a:cs typeface="Arial"/>
              </a:rPr>
              <a:t>pressure!)</a:t>
            </a:r>
            <a:endParaRPr sz="3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992014" y="3810601"/>
            <a:ext cx="753110" cy="9232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5850" spc="-65" i="1">
                <a:solidFill>
                  <a:srgbClr val="FF0000"/>
                </a:solidFill>
                <a:latin typeface="Times New Roman"/>
                <a:cs typeface="Times New Roman"/>
              </a:rPr>
              <a:t>gh</a:t>
            </a:r>
            <a:endParaRPr sz="58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601641" y="3886198"/>
            <a:ext cx="819577" cy="84810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69240" y="2511679"/>
            <a:ext cx="6708140" cy="2123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613410" algn="l"/>
                <a:tab pos="3497579" algn="l"/>
                <a:tab pos="4128770" algn="l"/>
              </a:tabLst>
            </a:pP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1.	Fluids</a:t>
            </a:r>
            <a:r>
              <a:rPr dirty="0" sz="3200" spc="-3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at</a:t>
            </a:r>
            <a:r>
              <a:rPr dirty="0" sz="3200" spc="10" b="1">
                <a:solidFill>
                  <a:srgbClr val="9900CC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9900CC"/>
                </a:solidFill>
                <a:latin typeface="Arial"/>
                <a:cs typeface="Arial"/>
              </a:rPr>
              <a:t>Rest	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…	</a:t>
            </a:r>
            <a:r>
              <a:rPr dirty="0" sz="3200" spc="10" b="1">
                <a:solidFill>
                  <a:srgbClr val="9900CC"/>
                </a:solidFill>
                <a:latin typeface="Arial"/>
                <a:cs typeface="Arial"/>
              </a:rPr>
              <a:t>V</a:t>
            </a:r>
            <a:r>
              <a:rPr dirty="0" baseline="-21164" sz="3150" spc="15" b="1">
                <a:solidFill>
                  <a:srgbClr val="9900CC"/>
                </a:solidFill>
                <a:latin typeface="Arial"/>
                <a:cs typeface="Arial"/>
              </a:rPr>
              <a:t>1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= </a:t>
            </a:r>
            <a:r>
              <a:rPr dirty="0" sz="3200" spc="5" b="1">
                <a:solidFill>
                  <a:srgbClr val="9900CC"/>
                </a:solidFill>
                <a:latin typeface="Arial"/>
                <a:cs typeface="Arial"/>
              </a:rPr>
              <a:t>V</a:t>
            </a:r>
            <a:r>
              <a:rPr dirty="0" baseline="-21164" sz="3150" spc="7" b="1">
                <a:solidFill>
                  <a:srgbClr val="9900CC"/>
                </a:solidFill>
                <a:latin typeface="Arial"/>
                <a:cs typeface="Arial"/>
              </a:rPr>
              <a:t>2 </a:t>
            </a:r>
            <a:r>
              <a:rPr dirty="0" sz="3200" b="1">
                <a:solidFill>
                  <a:srgbClr val="9900CC"/>
                </a:solidFill>
                <a:latin typeface="Arial"/>
                <a:cs typeface="Arial"/>
              </a:rPr>
              <a:t>=</a:t>
            </a:r>
            <a:r>
              <a:rPr dirty="0" u="heavy" baseline="-3472" sz="4800" spc="577" b="1">
                <a:solidFill>
                  <a:srgbClr val="FF0000"/>
                </a:solidFill>
                <a:uFill>
                  <a:solidFill>
                    <a:srgbClr val="9800CB"/>
                  </a:solidFill>
                </a:uFill>
                <a:latin typeface="Arial"/>
                <a:cs typeface="Arial"/>
              </a:rPr>
              <a:t> </a:t>
            </a:r>
            <a:r>
              <a:rPr dirty="0" u="heavy" baseline="-2777" sz="6000" spc="-232" b="1">
                <a:solidFill>
                  <a:srgbClr val="FF0000"/>
                </a:solidFill>
                <a:uFill>
                  <a:solidFill>
                    <a:srgbClr val="9800CB"/>
                  </a:solidFill>
                </a:uFill>
                <a:latin typeface="Arial"/>
                <a:cs typeface="Arial"/>
              </a:rPr>
              <a:t>0</a:t>
            </a:r>
            <a:r>
              <a:rPr dirty="0" sz="3200" spc="-155" b="1">
                <a:solidFill>
                  <a:srgbClr val="9900CC"/>
                </a:solidFill>
                <a:latin typeface="Arial"/>
                <a:cs typeface="Arial"/>
              </a:rPr>
              <a:t>_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5700">
              <a:latin typeface="Arial"/>
              <a:cs typeface="Arial"/>
            </a:endParaRPr>
          </a:p>
          <a:p>
            <a:pPr algn="r" marR="55880">
              <a:lnSpc>
                <a:spcPct val="100000"/>
              </a:lnSpc>
              <a:tabLst>
                <a:tab pos="521970" algn="l"/>
                <a:tab pos="1501140" algn="l"/>
              </a:tabLst>
            </a:pPr>
            <a:r>
              <a:rPr dirty="0" sz="4300" spc="40" i="1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dirty="0" sz="4300" spc="40" i="1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4300" spc="40" i="1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dirty="0" baseline="-24444" sz="3750" spc="37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dirty="0" baseline="-24444" sz="375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4300" spc="-235" i="1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dirty="0" baseline="-24444" sz="3750" spc="37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endParaRPr baseline="-24444" sz="37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524000" y="3429000"/>
            <a:ext cx="5029200" cy="609600"/>
          </a:xfrm>
          <a:custGeom>
            <a:avLst/>
            <a:gdLst/>
            <a:ahLst/>
            <a:cxnLst/>
            <a:rect l="l" t="t" r="r" b="b"/>
            <a:pathLst>
              <a:path w="5029200" h="609600">
                <a:moveTo>
                  <a:pt x="0" y="533400"/>
                </a:moveTo>
                <a:lnTo>
                  <a:pt x="1143000" y="0"/>
                </a:lnTo>
              </a:path>
              <a:path w="5029200" h="609600">
                <a:moveTo>
                  <a:pt x="3886200" y="609600"/>
                </a:moveTo>
                <a:lnTo>
                  <a:pt x="5029200" y="76200"/>
                </a:lnTo>
              </a:path>
            </a:pathLst>
          </a:custGeom>
          <a:ln w="762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2020-03-27T06:56:15Z</dcterms:created>
  <dcterms:modified xsi:type="dcterms:W3CDTF">2020-03-27T06:56:15Z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2010-12-14T00:00:00Z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2020-03-27T00:00:00Z</vt:filetime>
  </property>
</Properties>
</file>